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648" r:id="rId1"/>
  </p:sldMasterIdLst>
  <p:notesMasterIdLst>
    <p:notesMasterId r:id="rId109"/>
  </p:notesMasterIdLst>
  <p:handoutMasterIdLst>
    <p:handoutMasterId r:id="rId110"/>
  </p:handoutMasterIdLst>
  <p:sldIdLst>
    <p:sldId id="256" r:id="rId2"/>
    <p:sldId id="257" r:id="rId3"/>
    <p:sldId id="258" r:id="rId4"/>
    <p:sldId id="261" r:id="rId5"/>
    <p:sldId id="263" r:id="rId6"/>
    <p:sldId id="413" r:id="rId7"/>
    <p:sldId id="430" r:id="rId8"/>
    <p:sldId id="414" r:id="rId9"/>
    <p:sldId id="428" r:id="rId10"/>
    <p:sldId id="417" r:id="rId11"/>
    <p:sldId id="431" r:id="rId12"/>
    <p:sldId id="416" r:id="rId13"/>
    <p:sldId id="264" r:id="rId14"/>
    <p:sldId id="410" r:id="rId15"/>
    <p:sldId id="420" r:id="rId16"/>
    <p:sldId id="421" r:id="rId17"/>
    <p:sldId id="422" r:id="rId18"/>
    <p:sldId id="423" r:id="rId19"/>
    <p:sldId id="424" r:id="rId20"/>
    <p:sldId id="426" r:id="rId21"/>
    <p:sldId id="427" r:id="rId22"/>
    <p:sldId id="267" r:id="rId23"/>
    <p:sldId id="425" r:id="rId24"/>
    <p:sldId id="271" r:id="rId25"/>
    <p:sldId id="324" r:id="rId26"/>
    <p:sldId id="272" r:id="rId27"/>
    <p:sldId id="432" r:id="rId28"/>
    <p:sldId id="418" r:id="rId29"/>
    <p:sldId id="433" r:id="rId30"/>
    <p:sldId id="435" r:id="rId31"/>
    <p:sldId id="292" r:id="rId32"/>
    <p:sldId id="293" r:id="rId33"/>
    <p:sldId id="434" r:id="rId34"/>
    <p:sldId id="294" r:id="rId35"/>
    <p:sldId id="380" r:id="rId36"/>
    <p:sldId id="382" r:id="rId37"/>
    <p:sldId id="383" r:id="rId38"/>
    <p:sldId id="384" r:id="rId39"/>
    <p:sldId id="385" r:id="rId40"/>
    <p:sldId id="386" r:id="rId41"/>
    <p:sldId id="387" r:id="rId42"/>
    <p:sldId id="388" r:id="rId43"/>
    <p:sldId id="389" r:id="rId44"/>
    <p:sldId id="392" r:id="rId45"/>
    <p:sldId id="393" r:id="rId46"/>
    <p:sldId id="402" r:id="rId47"/>
    <p:sldId id="396" r:id="rId48"/>
    <p:sldId id="395" r:id="rId49"/>
    <p:sldId id="403" r:id="rId50"/>
    <p:sldId id="397" r:id="rId51"/>
    <p:sldId id="398" r:id="rId52"/>
    <p:sldId id="399" r:id="rId53"/>
    <p:sldId id="400" r:id="rId54"/>
    <p:sldId id="401" r:id="rId55"/>
    <p:sldId id="329" r:id="rId56"/>
    <p:sldId id="330" r:id="rId57"/>
    <p:sldId id="331" r:id="rId58"/>
    <p:sldId id="332" r:id="rId59"/>
    <p:sldId id="406" r:id="rId60"/>
    <p:sldId id="334" r:id="rId61"/>
    <p:sldId id="335" r:id="rId62"/>
    <p:sldId id="336" r:id="rId63"/>
    <p:sldId id="337" r:id="rId64"/>
    <p:sldId id="338" r:id="rId65"/>
    <p:sldId id="339" r:id="rId66"/>
    <p:sldId id="340" r:id="rId67"/>
    <p:sldId id="341" r:id="rId68"/>
    <p:sldId id="342" r:id="rId69"/>
    <p:sldId id="343" r:id="rId70"/>
    <p:sldId id="344" r:id="rId71"/>
    <p:sldId id="345" r:id="rId72"/>
    <p:sldId id="346" r:id="rId73"/>
    <p:sldId id="347" r:id="rId74"/>
    <p:sldId id="348" r:id="rId75"/>
    <p:sldId id="349" r:id="rId76"/>
    <p:sldId id="350" r:id="rId77"/>
    <p:sldId id="351" r:id="rId78"/>
    <p:sldId id="352" r:id="rId79"/>
    <p:sldId id="353" r:id="rId80"/>
    <p:sldId id="354" r:id="rId81"/>
    <p:sldId id="355" r:id="rId82"/>
    <p:sldId id="356" r:id="rId83"/>
    <p:sldId id="358" r:id="rId84"/>
    <p:sldId id="359" r:id="rId85"/>
    <p:sldId id="360" r:id="rId86"/>
    <p:sldId id="361" r:id="rId87"/>
    <p:sldId id="362" r:id="rId88"/>
    <p:sldId id="363" r:id="rId89"/>
    <p:sldId id="364" r:id="rId90"/>
    <p:sldId id="365" r:id="rId91"/>
    <p:sldId id="366" r:id="rId92"/>
    <p:sldId id="367" r:id="rId93"/>
    <p:sldId id="368" r:id="rId94"/>
    <p:sldId id="369" r:id="rId95"/>
    <p:sldId id="370" r:id="rId96"/>
    <p:sldId id="371" r:id="rId97"/>
    <p:sldId id="436" r:id="rId98"/>
    <p:sldId id="372" r:id="rId99"/>
    <p:sldId id="373" r:id="rId100"/>
    <p:sldId id="374" r:id="rId101"/>
    <p:sldId id="376" r:id="rId102"/>
    <p:sldId id="377" r:id="rId103"/>
    <p:sldId id="407" r:id="rId104"/>
    <p:sldId id="408" r:id="rId105"/>
    <p:sldId id="378" r:id="rId106"/>
    <p:sldId id="311" r:id="rId107"/>
    <p:sldId id="323" r:id="rId108"/>
  </p:sldIdLst>
  <p:sldSz cx="9144000" cy="6858000" type="screen4x3"/>
  <p:notesSz cx="6807200" cy="9939338"/>
  <p:defaultTextStyle>
    <a:defPPr>
      <a:defRPr lang="zh-TW"/>
    </a:defPPr>
    <a:lvl1pPr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purl.oclc.org/ooxml/drawingml/main" xmlns:r="http://purl.oclc.org/ooxml/officeDocument/relationships" xmlns:p="http://purl.oclc.org/ooxml/presentationml/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003300"/>
    <a:srgbClr val="800000"/>
    <a:srgbClr val="0033CC"/>
    <a:srgbClr val="FF0000"/>
    <a:srgbClr val="660066"/>
    <a:srgbClr val="00CC99"/>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purl.oclc.org/ooxml/drawingml/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purl.oclc.org/ooxml/drawingml/main" xmlns:r="http://purl.oclc.org/ooxml/officeDocument/relationships" xmlns:p="http://purl.oclc.org/ooxml/presentationml/main">
  <p:normalViewPr>
    <p:restoredLeft sz="15.717%" autoAdjust="0"/>
    <p:restoredTop sz="94.747%" autoAdjust="0"/>
  </p:normalViewPr>
  <p:slideViewPr>
    <p:cSldViewPr>
      <p:cViewPr varScale="1">
        <p:scale>
          <a:sx n="58" d="100"/>
          <a:sy n="58" d="100"/>
        </p:scale>
        <p:origin x="1445"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502"/>
    </p:cViewPr>
  </p:sorterViewPr>
  <p:gridSpacing cx="72008" cy="72008"/>
</p:viewPr>
</file>

<file path=ppt/_rels/presentation.xml.rels><?xml version="1.0" encoding="UTF-8" standalone="yes"?>
<Relationships xmlns="http://schemas.openxmlformats.org/package/2006/relationships"><Relationship Id="rId26" Type="http://purl.oclc.org/ooxml/officeDocument/relationships/slide" Target="slides/slide25.xml"/><Relationship Id="rId21" Type="http://purl.oclc.org/ooxml/officeDocument/relationships/slide" Target="slides/slide20.xml"/><Relationship Id="rId42" Type="http://purl.oclc.org/ooxml/officeDocument/relationships/slide" Target="slides/slide41.xml"/><Relationship Id="rId47" Type="http://purl.oclc.org/ooxml/officeDocument/relationships/slide" Target="slides/slide46.xml"/><Relationship Id="rId63" Type="http://purl.oclc.org/ooxml/officeDocument/relationships/slide" Target="slides/slide62.xml"/><Relationship Id="rId68" Type="http://purl.oclc.org/ooxml/officeDocument/relationships/slide" Target="slides/slide67.xml"/><Relationship Id="rId84" Type="http://purl.oclc.org/ooxml/officeDocument/relationships/slide" Target="slides/slide83.xml"/><Relationship Id="rId89" Type="http://purl.oclc.org/ooxml/officeDocument/relationships/slide" Target="slides/slide88.xml"/><Relationship Id="rId112" Type="http://purl.oclc.org/ooxml/officeDocument/relationships/viewProps" Target="viewProps.xml"/><Relationship Id="rId16" Type="http://purl.oclc.org/ooxml/officeDocument/relationships/slide" Target="slides/slide15.xml"/><Relationship Id="rId107" Type="http://purl.oclc.org/ooxml/officeDocument/relationships/slide" Target="slides/slide106.xml"/><Relationship Id="rId11" Type="http://purl.oclc.org/ooxml/officeDocument/relationships/slide" Target="slides/slide10.xml"/><Relationship Id="rId32" Type="http://purl.oclc.org/ooxml/officeDocument/relationships/slide" Target="slides/slide31.xml"/><Relationship Id="rId37" Type="http://purl.oclc.org/ooxml/officeDocument/relationships/slide" Target="slides/slide36.xml"/><Relationship Id="rId53" Type="http://purl.oclc.org/ooxml/officeDocument/relationships/slide" Target="slides/slide52.xml"/><Relationship Id="rId58" Type="http://purl.oclc.org/ooxml/officeDocument/relationships/slide" Target="slides/slide57.xml"/><Relationship Id="rId74" Type="http://purl.oclc.org/ooxml/officeDocument/relationships/slide" Target="slides/slide73.xml"/><Relationship Id="rId79" Type="http://purl.oclc.org/ooxml/officeDocument/relationships/slide" Target="slides/slide78.xml"/><Relationship Id="rId102" Type="http://purl.oclc.org/ooxml/officeDocument/relationships/slide" Target="slides/slide101.xml"/><Relationship Id="rId5" Type="http://purl.oclc.org/ooxml/officeDocument/relationships/slide" Target="slides/slide4.xml"/><Relationship Id="rId90" Type="http://purl.oclc.org/ooxml/officeDocument/relationships/slide" Target="slides/slide89.xml"/><Relationship Id="rId95" Type="http://purl.oclc.org/ooxml/officeDocument/relationships/slide" Target="slides/slide94.xml"/><Relationship Id="rId22" Type="http://purl.oclc.org/ooxml/officeDocument/relationships/slide" Target="slides/slide21.xml"/><Relationship Id="rId27" Type="http://purl.oclc.org/ooxml/officeDocument/relationships/slide" Target="slides/slide26.xml"/><Relationship Id="rId43" Type="http://purl.oclc.org/ooxml/officeDocument/relationships/slide" Target="slides/slide42.xml"/><Relationship Id="rId48" Type="http://purl.oclc.org/ooxml/officeDocument/relationships/slide" Target="slides/slide47.xml"/><Relationship Id="rId64" Type="http://purl.oclc.org/ooxml/officeDocument/relationships/slide" Target="slides/slide63.xml"/><Relationship Id="rId69" Type="http://purl.oclc.org/ooxml/officeDocument/relationships/slide" Target="slides/slide68.xml"/><Relationship Id="rId113" Type="http://purl.oclc.org/ooxml/officeDocument/relationships/theme" Target="theme/theme1.xml"/><Relationship Id="rId80" Type="http://purl.oclc.org/ooxml/officeDocument/relationships/slide" Target="slides/slide79.xml"/><Relationship Id="rId85" Type="http://purl.oclc.org/ooxml/officeDocument/relationships/slide" Target="slides/slide84.xml"/><Relationship Id="rId12" Type="http://purl.oclc.org/ooxml/officeDocument/relationships/slide" Target="slides/slide11.xml"/><Relationship Id="rId17" Type="http://purl.oclc.org/ooxml/officeDocument/relationships/slide" Target="slides/slide16.xml"/><Relationship Id="rId33" Type="http://purl.oclc.org/ooxml/officeDocument/relationships/slide" Target="slides/slide32.xml"/><Relationship Id="rId38" Type="http://purl.oclc.org/ooxml/officeDocument/relationships/slide" Target="slides/slide37.xml"/><Relationship Id="rId59" Type="http://purl.oclc.org/ooxml/officeDocument/relationships/slide" Target="slides/slide58.xml"/><Relationship Id="rId103" Type="http://purl.oclc.org/ooxml/officeDocument/relationships/slide" Target="slides/slide102.xml"/><Relationship Id="rId108" Type="http://purl.oclc.org/ooxml/officeDocument/relationships/slide" Target="slides/slide107.xml"/><Relationship Id="rId54" Type="http://purl.oclc.org/ooxml/officeDocument/relationships/slide" Target="slides/slide53.xml"/><Relationship Id="rId70" Type="http://purl.oclc.org/ooxml/officeDocument/relationships/slide" Target="slides/slide69.xml"/><Relationship Id="rId75" Type="http://purl.oclc.org/ooxml/officeDocument/relationships/slide" Target="slides/slide74.xml"/><Relationship Id="rId91" Type="http://purl.oclc.org/ooxml/officeDocument/relationships/slide" Target="slides/slide90.xml"/><Relationship Id="rId96" Type="http://purl.oclc.org/ooxml/officeDocument/relationships/slide" Target="slides/slide95.xml"/><Relationship Id="rId1" Type="http://purl.oclc.org/ooxml/officeDocument/relationships/slideMaster" Target="slideMasters/slideMaster1.xml"/><Relationship Id="rId6" Type="http://purl.oclc.org/ooxml/officeDocument/relationships/slide" Target="slides/slide5.xml"/><Relationship Id="rId15" Type="http://purl.oclc.org/ooxml/officeDocument/relationships/slide" Target="slides/slide14.xml"/><Relationship Id="rId23" Type="http://purl.oclc.org/ooxml/officeDocument/relationships/slide" Target="slides/slide22.xml"/><Relationship Id="rId28" Type="http://purl.oclc.org/ooxml/officeDocument/relationships/slide" Target="slides/slide27.xml"/><Relationship Id="rId36" Type="http://purl.oclc.org/ooxml/officeDocument/relationships/slide" Target="slides/slide35.xml"/><Relationship Id="rId49" Type="http://purl.oclc.org/ooxml/officeDocument/relationships/slide" Target="slides/slide48.xml"/><Relationship Id="rId57" Type="http://purl.oclc.org/ooxml/officeDocument/relationships/slide" Target="slides/slide56.xml"/><Relationship Id="rId106" Type="http://purl.oclc.org/ooxml/officeDocument/relationships/slide" Target="slides/slide105.xml"/><Relationship Id="rId114" Type="http://purl.oclc.org/ooxml/officeDocument/relationships/tableStyles" Target="tableStyles.xml"/><Relationship Id="rId10" Type="http://purl.oclc.org/ooxml/officeDocument/relationships/slide" Target="slides/slide9.xml"/><Relationship Id="rId31" Type="http://purl.oclc.org/ooxml/officeDocument/relationships/slide" Target="slides/slide30.xml"/><Relationship Id="rId44" Type="http://purl.oclc.org/ooxml/officeDocument/relationships/slide" Target="slides/slide43.xml"/><Relationship Id="rId52" Type="http://purl.oclc.org/ooxml/officeDocument/relationships/slide" Target="slides/slide51.xml"/><Relationship Id="rId60" Type="http://purl.oclc.org/ooxml/officeDocument/relationships/slide" Target="slides/slide59.xml"/><Relationship Id="rId65" Type="http://purl.oclc.org/ooxml/officeDocument/relationships/slide" Target="slides/slide64.xml"/><Relationship Id="rId73" Type="http://purl.oclc.org/ooxml/officeDocument/relationships/slide" Target="slides/slide72.xml"/><Relationship Id="rId78" Type="http://purl.oclc.org/ooxml/officeDocument/relationships/slide" Target="slides/slide77.xml"/><Relationship Id="rId81" Type="http://purl.oclc.org/ooxml/officeDocument/relationships/slide" Target="slides/slide80.xml"/><Relationship Id="rId86" Type="http://purl.oclc.org/ooxml/officeDocument/relationships/slide" Target="slides/slide85.xml"/><Relationship Id="rId94" Type="http://purl.oclc.org/ooxml/officeDocument/relationships/slide" Target="slides/slide93.xml"/><Relationship Id="rId99" Type="http://purl.oclc.org/ooxml/officeDocument/relationships/slide" Target="slides/slide98.xml"/><Relationship Id="rId101" Type="http://purl.oclc.org/ooxml/officeDocument/relationships/slide" Target="slides/slide100.xml"/><Relationship Id="rId4" Type="http://purl.oclc.org/ooxml/officeDocument/relationships/slide" Target="slides/slide3.xml"/><Relationship Id="rId9" Type="http://purl.oclc.org/ooxml/officeDocument/relationships/slide" Target="slides/slide8.xml"/><Relationship Id="rId13" Type="http://purl.oclc.org/ooxml/officeDocument/relationships/slide" Target="slides/slide12.xml"/><Relationship Id="rId18" Type="http://purl.oclc.org/ooxml/officeDocument/relationships/slide" Target="slides/slide17.xml"/><Relationship Id="rId39" Type="http://purl.oclc.org/ooxml/officeDocument/relationships/slide" Target="slides/slide38.xml"/><Relationship Id="rId109" Type="http://purl.oclc.org/ooxml/officeDocument/relationships/notesMaster" Target="notesMasters/notesMaster1.xml"/><Relationship Id="rId34" Type="http://purl.oclc.org/ooxml/officeDocument/relationships/slide" Target="slides/slide33.xml"/><Relationship Id="rId50" Type="http://purl.oclc.org/ooxml/officeDocument/relationships/slide" Target="slides/slide49.xml"/><Relationship Id="rId55" Type="http://purl.oclc.org/ooxml/officeDocument/relationships/slide" Target="slides/slide54.xml"/><Relationship Id="rId76" Type="http://purl.oclc.org/ooxml/officeDocument/relationships/slide" Target="slides/slide75.xml"/><Relationship Id="rId97" Type="http://purl.oclc.org/ooxml/officeDocument/relationships/slide" Target="slides/slide96.xml"/><Relationship Id="rId104" Type="http://purl.oclc.org/ooxml/officeDocument/relationships/slide" Target="slides/slide103.xml"/><Relationship Id="rId7" Type="http://purl.oclc.org/ooxml/officeDocument/relationships/slide" Target="slides/slide6.xml"/><Relationship Id="rId71" Type="http://purl.oclc.org/ooxml/officeDocument/relationships/slide" Target="slides/slide70.xml"/><Relationship Id="rId92" Type="http://purl.oclc.org/ooxml/officeDocument/relationships/slide" Target="slides/slide91.xml"/><Relationship Id="rId2" Type="http://purl.oclc.org/ooxml/officeDocument/relationships/slide" Target="slides/slide1.xml"/><Relationship Id="rId29" Type="http://purl.oclc.org/ooxml/officeDocument/relationships/slide" Target="slides/slide28.xml"/><Relationship Id="rId24" Type="http://purl.oclc.org/ooxml/officeDocument/relationships/slide" Target="slides/slide23.xml"/><Relationship Id="rId40" Type="http://purl.oclc.org/ooxml/officeDocument/relationships/slide" Target="slides/slide39.xml"/><Relationship Id="rId45" Type="http://purl.oclc.org/ooxml/officeDocument/relationships/slide" Target="slides/slide44.xml"/><Relationship Id="rId66" Type="http://purl.oclc.org/ooxml/officeDocument/relationships/slide" Target="slides/slide65.xml"/><Relationship Id="rId87" Type="http://purl.oclc.org/ooxml/officeDocument/relationships/slide" Target="slides/slide86.xml"/><Relationship Id="rId110" Type="http://purl.oclc.org/ooxml/officeDocument/relationships/handoutMaster" Target="handoutMasters/handoutMaster1.xml"/><Relationship Id="rId61" Type="http://purl.oclc.org/ooxml/officeDocument/relationships/slide" Target="slides/slide60.xml"/><Relationship Id="rId82" Type="http://purl.oclc.org/ooxml/officeDocument/relationships/slide" Target="slides/slide81.xml"/><Relationship Id="rId19" Type="http://purl.oclc.org/ooxml/officeDocument/relationships/slide" Target="slides/slide18.xml"/><Relationship Id="rId14" Type="http://purl.oclc.org/ooxml/officeDocument/relationships/slide" Target="slides/slide13.xml"/><Relationship Id="rId30" Type="http://purl.oclc.org/ooxml/officeDocument/relationships/slide" Target="slides/slide29.xml"/><Relationship Id="rId35" Type="http://purl.oclc.org/ooxml/officeDocument/relationships/slide" Target="slides/slide34.xml"/><Relationship Id="rId56" Type="http://purl.oclc.org/ooxml/officeDocument/relationships/slide" Target="slides/slide55.xml"/><Relationship Id="rId77" Type="http://purl.oclc.org/ooxml/officeDocument/relationships/slide" Target="slides/slide76.xml"/><Relationship Id="rId100" Type="http://purl.oclc.org/ooxml/officeDocument/relationships/slide" Target="slides/slide99.xml"/><Relationship Id="rId105" Type="http://purl.oclc.org/ooxml/officeDocument/relationships/slide" Target="slides/slide104.xml"/><Relationship Id="rId8" Type="http://purl.oclc.org/ooxml/officeDocument/relationships/slide" Target="slides/slide7.xml"/><Relationship Id="rId51" Type="http://purl.oclc.org/ooxml/officeDocument/relationships/slide" Target="slides/slide50.xml"/><Relationship Id="rId72" Type="http://purl.oclc.org/ooxml/officeDocument/relationships/slide" Target="slides/slide71.xml"/><Relationship Id="rId93" Type="http://purl.oclc.org/ooxml/officeDocument/relationships/slide" Target="slides/slide92.xml"/><Relationship Id="rId98" Type="http://purl.oclc.org/ooxml/officeDocument/relationships/slide" Target="slides/slide97.xml"/><Relationship Id="rId3" Type="http://purl.oclc.org/ooxml/officeDocument/relationships/slide" Target="slides/slide2.xml"/><Relationship Id="rId25" Type="http://purl.oclc.org/ooxml/officeDocument/relationships/slide" Target="slides/slide24.xml"/><Relationship Id="rId46" Type="http://purl.oclc.org/ooxml/officeDocument/relationships/slide" Target="slides/slide45.xml"/><Relationship Id="rId67" Type="http://purl.oclc.org/ooxml/officeDocument/relationships/slide" Target="slides/slide66.xml"/><Relationship Id="rId20" Type="http://purl.oclc.org/ooxml/officeDocument/relationships/slide" Target="slides/slide19.xml"/><Relationship Id="rId41" Type="http://purl.oclc.org/ooxml/officeDocument/relationships/slide" Target="slides/slide40.xml"/><Relationship Id="rId62" Type="http://purl.oclc.org/ooxml/officeDocument/relationships/slide" Target="slides/slide61.xml"/><Relationship Id="rId83" Type="http://purl.oclc.org/ooxml/officeDocument/relationships/slide" Target="slides/slide82.xml"/><Relationship Id="rId88" Type="http://purl.oclc.org/ooxml/officeDocument/relationships/slide" Target="slides/slide87.xml"/><Relationship Id="rId111" Type="http://purl.oclc.org/ooxml/officeDocument/relationships/presProps" Target="presProps.xml"/></Relationships>
</file>

<file path=ppt/handoutMasters/_rels/handoutMaster1.xml.rels><?xml version="1.0" encoding="UTF-8" standalone="yes"?>
<Relationships xmlns="http://schemas.openxmlformats.org/package/2006/relationships"><Relationship Id="rId1" Type="http://purl.oclc.org/ooxml/officeDocument/relationships/theme" Target="../theme/theme3.xml"/></Relationships>
</file>

<file path=ppt/handoutMasters/handoutMaster1.xml><?xml version="1.0" encoding="utf-8"?>
<p:handout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EDA5F04-7F12-47F8-9B32-2F3801E8D1AB}"/>
              </a:ext>
            </a:extLst>
          </p:cNvPr>
          <p:cNvSpPr>
            <a:spLocks noGrp="1" noChangeArrowheads="1"/>
          </p:cNvSpPr>
          <p:nvPr>
            <p:ph type="hdr" sz="quarter"/>
          </p:nvPr>
        </p:nvSpPr>
        <p:spPr bwMode="auto">
          <a:xfrm>
            <a:off x="0" y="0"/>
            <a:ext cx="2949575" cy="496888"/>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defRPr sz="1200">
                <a:ea typeface="標楷體" pitchFamily="65" charset="-120"/>
              </a:defRPr>
            </a:lvl1pPr>
          </a:lstStyle>
          <a:p>
            <a:pPr>
              <a:defRPr/>
            </a:pPr>
            <a:endParaRPr lang="en-US" altLang="zh-TW"/>
          </a:p>
        </p:txBody>
      </p:sp>
      <p:sp>
        <p:nvSpPr>
          <p:cNvPr id="97283" name="Rectangle 3">
            <a:extLst>
              <a:ext uri="{FF2B5EF4-FFF2-40B4-BE49-F238E27FC236}">
                <a16:creationId xmlns:a16="http://schemas.microsoft.com/office/drawing/2014/main" id="{8F7DAB69-41F2-41DA-AAC1-0D94D7611F6A}"/>
              </a:ext>
            </a:extLst>
          </p:cNvPr>
          <p:cNvSpPr>
            <a:spLocks noGrp="1" noChangeArrowheads="1"/>
          </p:cNvSpPr>
          <p:nvPr>
            <p:ph type="dt" sz="quarter" idx="1"/>
          </p:nvPr>
        </p:nvSpPr>
        <p:spPr bwMode="auto">
          <a:xfrm>
            <a:off x="3857625" y="0"/>
            <a:ext cx="2949575" cy="496888"/>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r">
              <a:defRPr sz="1200">
                <a:ea typeface="標楷體" pitchFamily="65" charset="-120"/>
              </a:defRPr>
            </a:lvl1pPr>
          </a:lstStyle>
          <a:p>
            <a:pPr>
              <a:defRPr/>
            </a:pPr>
            <a:endParaRPr lang="en-US" altLang="zh-TW"/>
          </a:p>
        </p:txBody>
      </p:sp>
      <p:sp>
        <p:nvSpPr>
          <p:cNvPr id="97284" name="Rectangle 4">
            <a:extLst>
              <a:ext uri="{FF2B5EF4-FFF2-40B4-BE49-F238E27FC236}">
                <a16:creationId xmlns:a16="http://schemas.microsoft.com/office/drawing/2014/main" id="{E59D71DE-B7B6-410C-9251-0CC3A8CDCE96}"/>
              </a:ext>
            </a:extLst>
          </p:cNvPr>
          <p:cNvSpPr>
            <a:spLocks noGrp="1" noChangeArrowheads="1"/>
          </p:cNvSpPr>
          <p:nvPr>
            <p:ph type="ftr" sz="quarter" idx="2"/>
          </p:nvPr>
        </p:nvSpPr>
        <p:spPr bwMode="auto">
          <a:xfrm>
            <a:off x="0" y="9442450"/>
            <a:ext cx="2949575" cy="496888"/>
          </a:xfrm>
          <a:prstGeom prst="rect">
            <a:avLst/>
          </a:prstGeom>
          <a:noFill/>
          <a:ln w="9525">
            <a:noFill/>
            <a:miter lim="800%"/>
            <a:headEnd/>
            <a:tailEnd/>
          </a:ln>
          <a:effectLst/>
        </p:spPr>
        <p:txBody>
          <a:bodyPr vert="horz" wrap="square" lIns="91440" tIns="45720" rIns="91440" bIns="45720" numCol="1" anchor="b" anchorCtr="0" compatLnSpc="1">
            <a:prstTxWarp prst="textNoShape">
              <a:avLst/>
            </a:prstTxWarp>
          </a:bodyPr>
          <a:lstStyle>
            <a:lvl1pPr>
              <a:defRPr sz="1200">
                <a:ea typeface="標楷體" pitchFamily="65" charset="-120"/>
              </a:defRPr>
            </a:lvl1pPr>
          </a:lstStyle>
          <a:p>
            <a:pPr>
              <a:defRPr/>
            </a:pPr>
            <a:endParaRPr lang="en-US" altLang="zh-TW"/>
          </a:p>
        </p:txBody>
      </p:sp>
      <p:sp>
        <p:nvSpPr>
          <p:cNvPr id="97285" name="Rectangle 5">
            <a:extLst>
              <a:ext uri="{FF2B5EF4-FFF2-40B4-BE49-F238E27FC236}">
                <a16:creationId xmlns:a16="http://schemas.microsoft.com/office/drawing/2014/main" id="{1870B167-F90A-40E1-885C-197F2B7458DD}"/>
              </a:ext>
            </a:extLst>
          </p:cNvPr>
          <p:cNvSpPr>
            <a:spLocks noGrp="1" noChangeArrowheads="1"/>
          </p:cNvSpPr>
          <p:nvPr>
            <p:ph type="sldNum" sz="quarter" idx="3"/>
          </p:nvPr>
        </p:nvSpPr>
        <p:spPr bwMode="auto">
          <a:xfrm>
            <a:off x="3857625" y="9442450"/>
            <a:ext cx="2949575" cy="496888"/>
          </a:xfrm>
          <a:prstGeom prst="rect">
            <a:avLst/>
          </a:prstGeom>
          <a:noFill/>
          <a:ln w="9525">
            <a:noFill/>
            <a:miter lim="800%"/>
            <a:headEnd/>
            <a:tailEnd/>
          </a:ln>
          <a:effectLst/>
        </p:spPr>
        <p:txBody>
          <a:bodyPr vert="horz" wrap="square" lIns="91440" tIns="45720" rIns="91440" bIns="45720" numCol="1" anchor="b" anchorCtr="0" compatLnSpc="1">
            <a:prstTxWarp prst="textNoShape">
              <a:avLst/>
            </a:prstTxWarp>
          </a:bodyPr>
          <a:lstStyle>
            <a:lvl1pPr algn="r">
              <a:defRPr sz="1200">
                <a:ea typeface="標楷體" panose="03000509000000000000" pitchFamily="65" charset="-120"/>
              </a:defRPr>
            </a:lvl1pPr>
          </a:lstStyle>
          <a:p>
            <a:fld id="{1301E9FE-859B-46E3-8A24-773FC2D85F43}" type="slidenum">
              <a:rPr lang="en-US" altLang="zh-TW"/>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purl.oclc.org/ooxml/officeDocument/relationships/theme" Target="../theme/theme2.xml"/></Relationships>
</file>

<file path=ppt/notesMasters/notesMaster1.xml><?xml version="1.0" encoding="utf-8"?>
<p:notesMaster xmlns:a="http://purl.oclc.org/ooxml/drawingml/main" xmlns:r="http://purl.oclc.org/ooxml/officeDocument/relationships" xmlns:p="http://purl.oclc.org/ooxml/presentationml/main">
  <p:cSld>
    <p:bg>
      <p:bgPr>
        <a:solidFill>
          <a:schemeClr val="bg1"/>
        </a:solidFill>
        <a:effectLst/>
      </p:bgPr>
    </p:bg>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439E40FD-5B57-44DE-B03B-3FAA0DCB6186}"/>
              </a:ext>
            </a:extLst>
          </p:cNvPr>
          <p:cNvSpPr>
            <a:spLocks noGrp="1" noChangeArrowheads="1"/>
          </p:cNvSpPr>
          <p:nvPr>
            <p:ph type="hdr" sz="quarter"/>
          </p:nvPr>
        </p:nvSpPr>
        <p:spPr bwMode="auto">
          <a:xfrm>
            <a:off x="0" y="0"/>
            <a:ext cx="2949575" cy="496888"/>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defRPr sz="1200">
                <a:ea typeface="標楷體" pitchFamily="65" charset="-120"/>
              </a:defRPr>
            </a:lvl1pPr>
          </a:lstStyle>
          <a:p>
            <a:pPr>
              <a:defRPr/>
            </a:pPr>
            <a:endParaRPr lang="en-US" altLang="zh-TW"/>
          </a:p>
        </p:txBody>
      </p:sp>
      <p:sp>
        <p:nvSpPr>
          <p:cNvPr id="102403" name="Rectangle 3">
            <a:extLst>
              <a:ext uri="{FF2B5EF4-FFF2-40B4-BE49-F238E27FC236}">
                <a16:creationId xmlns:a16="http://schemas.microsoft.com/office/drawing/2014/main" id="{905E59B0-DD84-410F-86F5-90B9B2A52678}"/>
              </a:ext>
            </a:extLst>
          </p:cNvPr>
          <p:cNvSpPr>
            <a:spLocks noGrp="1" noChangeArrowheads="1"/>
          </p:cNvSpPr>
          <p:nvPr>
            <p:ph type="dt" idx="1"/>
          </p:nvPr>
        </p:nvSpPr>
        <p:spPr bwMode="auto">
          <a:xfrm>
            <a:off x="3857625" y="0"/>
            <a:ext cx="2949575" cy="496888"/>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r">
              <a:defRPr sz="1200">
                <a:ea typeface="標楷體" pitchFamily="65" charset="-120"/>
              </a:defRPr>
            </a:lvl1pPr>
          </a:lstStyle>
          <a:p>
            <a:pPr>
              <a:defRPr/>
            </a:pPr>
            <a:endParaRPr lang="en-US" altLang="zh-TW"/>
          </a:p>
        </p:txBody>
      </p:sp>
      <p:sp>
        <p:nvSpPr>
          <p:cNvPr id="111620" name="Rectangle 4">
            <a:extLst>
              <a:ext uri="{FF2B5EF4-FFF2-40B4-BE49-F238E27FC236}">
                <a16:creationId xmlns:a16="http://schemas.microsoft.com/office/drawing/2014/main" id="{3604D7A4-6092-455C-AD09-EEBC79D6667B}"/>
              </a:ext>
            </a:extLst>
          </p:cNvPr>
          <p:cNvSpPr>
            <a:spLocks noChangeArrowheads="1" noTextEdit="1"/>
          </p:cNvSpPr>
          <p:nvPr>
            <p:ph type="sldImg" idx="2"/>
          </p:nvPr>
        </p:nvSpPr>
        <p:spPr bwMode="auto">
          <a:xfrm>
            <a:off x="920750" y="746125"/>
            <a:ext cx="4965700" cy="3725863"/>
          </a:xfrm>
          <a:prstGeom prst="rect">
            <a:avLst/>
          </a:prstGeom>
          <a:noFill/>
          <a:ln w="9525">
            <a:solidFill>
              <a:srgbClr val="000000"/>
            </a:solidFill>
            <a:miter lim="800%"/>
            <a:headEnd/>
            <a:tailEnd/>
          </a:ln>
          <a:extLst>
            <a:ext uri="{909E8E84-426E-40DD-AFC4-6F175D3DCCD1}">
              <a14:hiddenFill xmlns:a14="http://schemas.microsoft.com/office/drawing/2010/main">
                <a:solidFill>
                  <a:srgbClr val="FFFFFF"/>
                </a:solidFill>
              </a14:hiddenFill>
            </a:ext>
          </a:extLst>
        </p:spPr>
      </p:sp>
      <p:sp>
        <p:nvSpPr>
          <p:cNvPr id="102405" name="Rectangle 5">
            <a:extLst>
              <a:ext uri="{FF2B5EF4-FFF2-40B4-BE49-F238E27FC236}">
                <a16:creationId xmlns:a16="http://schemas.microsoft.com/office/drawing/2014/main" id="{E598F851-D49E-4D32-9566-B3C5125D67F1}"/>
              </a:ext>
            </a:extLst>
          </p:cNvPr>
          <p:cNvSpPr>
            <a:spLocks noGrp="1" noChangeArrowheads="1"/>
          </p:cNvSpPr>
          <p:nvPr>
            <p:ph type="body" sz="quarter" idx="3"/>
          </p:nvPr>
        </p:nvSpPr>
        <p:spPr bwMode="auto">
          <a:xfrm>
            <a:off x="908050" y="4721225"/>
            <a:ext cx="4991100" cy="4471988"/>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p>
            <a:pPr lvl="0"/>
            <a:r>
              <a:rPr lang="zh-TW" altLang="en-US" noProof="0" dirty="0"/>
              <a:t>按一下以編輯母片</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102406" name="Rectangle 6">
            <a:extLst>
              <a:ext uri="{FF2B5EF4-FFF2-40B4-BE49-F238E27FC236}">
                <a16:creationId xmlns:a16="http://schemas.microsoft.com/office/drawing/2014/main" id="{B7A261D8-05F8-4719-9A6F-58E376C02C9E}"/>
              </a:ext>
            </a:extLst>
          </p:cNvPr>
          <p:cNvSpPr>
            <a:spLocks noGrp="1" noChangeArrowheads="1"/>
          </p:cNvSpPr>
          <p:nvPr>
            <p:ph type="ftr" sz="quarter" idx="4"/>
          </p:nvPr>
        </p:nvSpPr>
        <p:spPr bwMode="auto">
          <a:xfrm>
            <a:off x="0" y="9442450"/>
            <a:ext cx="2949575" cy="496888"/>
          </a:xfrm>
          <a:prstGeom prst="rect">
            <a:avLst/>
          </a:prstGeom>
          <a:noFill/>
          <a:ln w="9525">
            <a:noFill/>
            <a:miter lim="800%"/>
            <a:headEnd/>
            <a:tailEnd/>
          </a:ln>
          <a:effectLst/>
        </p:spPr>
        <p:txBody>
          <a:bodyPr vert="horz" wrap="square" lIns="91440" tIns="45720" rIns="91440" bIns="45720" numCol="1" anchor="b" anchorCtr="0" compatLnSpc="1">
            <a:prstTxWarp prst="textNoShape">
              <a:avLst/>
            </a:prstTxWarp>
          </a:bodyPr>
          <a:lstStyle>
            <a:lvl1pPr>
              <a:defRPr sz="1200">
                <a:ea typeface="標楷體" pitchFamily="65" charset="-120"/>
              </a:defRPr>
            </a:lvl1pPr>
          </a:lstStyle>
          <a:p>
            <a:pPr>
              <a:defRPr/>
            </a:pPr>
            <a:endParaRPr lang="en-US" altLang="zh-TW"/>
          </a:p>
        </p:txBody>
      </p:sp>
      <p:sp>
        <p:nvSpPr>
          <p:cNvPr id="102407" name="Rectangle 7">
            <a:extLst>
              <a:ext uri="{FF2B5EF4-FFF2-40B4-BE49-F238E27FC236}">
                <a16:creationId xmlns:a16="http://schemas.microsoft.com/office/drawing/2014/main" id="{2855C7CC-C8A5-4355-BA59-8130A2AC1015}"/>
              </a:ext>
            </a:extLst>
          </p:cNvPr>
          <p:cNvSpPr>
            <a:spLocks noGrp="1" noChangeArrowheads="1"/>
          </p:cNvSpPr>
          <p:nvPr>
            <p:ph type="sldNum" sz="quarter" idx="5"/>
          </p:nvPr>
        </p:nvSpPr>
        <p:spPr bwMode="auto">
          <a:xfrm>
            <a:off x="3857625" y="9442450"/>
            <a:ext cx="2949575" cy="496888"/>
          </a:xfrm>
          <a:prstGeom prst="rect">
            <a:avLst/>
          </a:prstGeom>
          <a:noFill/>
          <a:ln w="9525">
            <a:noFill/>
            <a:miter lim="800%"/>
            <a:headEnd/>
            <a:tailEnd/>
          </a:ln>
          <a:effectLst/>
        </p:spPr>
        <p:txBody>
          <a:bodyPr vert="horz" wrap="square" lIns="91440" tIns="45720" rIns="91440" bIns="45720" numCol="1" anchor="b" anchorCtr="0" compatLnSpc="1">
            <a:prstTxWarp prst="textNoShape">
              <a:avLst/>
            </a:prstTxWarp>
          </a:bodyPr>
          <a:lstStyle>
            <a:lvl1pPr algn="r">
              <a:defRPr sz="1200">
                <a:ea typeface="標楷體" panose="03000509000000000000" pitchFamily="65" charset="-120"/>
              </a:defRPr>
            </a:lvl1pPr>
          </a:lstStyle>
          <a:p>
            <a:fld id="{AC0B04B3-5B8D-4272-B668-325DC894CEAB}"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
      </a:spcBef>
      <a:spcAft>
        <a:spcPct val="0%"/>
      </a:spcAft>
      <a:defRPr kumimoji="1" sz="1200" kern="1200">
        <a:solidFill>
          <a:schemeClr val="tx1"/>
        </a:solidFill>
        <a:latin typeface="Times New Roman" pitchFamily="18" charset="0"/>
        <a:ea typeface="標楷體" pitchFamily="65" charset="-120"/>
        <a:cs typeface="+mn-cs"/>
      </a:defRPr>
    </a:lvl1pPr>
    <a:lvl2pPr marL="457200" algn="l" rtl="0" eaLnBrk="0" fontAlgn="base" hangingPunct="0">
      <a:spcBef>
        <a:spcPct val="30%"/>
      </a:spcBef>
      <a:spcAft>
        <a:spcPct val="0%"/>
      </a:spcAft>
      <a:defRPr kumimoji="1" sz="1200" kern="1200">
        <a:solidFill>
          <a:schemeClr val="tx1"/>
        </a:solidFill>
        <a:latin typeface="Times New Roman" pitchFamily="18" charset="0"/>
        <a:ea typeface="標楷體" pitchFamily="65" charset="-120"/>
        <a:cs typeface="+mn-cs"/>
      </a:defRPr>
    </a:lvl2pPr>
    <a:lvl3pPr marL="914400" algn="l" rtl="0" eaLnBrk="0" fontAlgn="base" hangingPunct="0">
      <a:spcBef>
        <a:spcPct val="30%"/>
      </a:spcBef>
      <a:spcAft>
        <a:spcPct val="0%"/>
      </a:spcAft>
      <a:defRPr kumimoji="1" sz="1200" kern="1200">
        <a:solidFill>
          <a:schemeClr val="tx1"/>
        </a:solidFill>
        <a:latin typeface="Times New Roman" pitchFamily="18" charset="0"/>
        <a:ea typeface="標楷體" pitchFamily="65" charset="-120"/>
        <a:cs typeface="+mn-cs"/>
      </a:defRPr>
    </a:lvl3pPr>
    <a:lvl4pPr marL="1371600" algn="l" rtl="0" eaLnBrk="0" fontAlgn="base" hangingPunct="0">
      <a:spcBef>
        <a:spcPct val="30%"/>
      </a:spcBef>
      <a:spcAft>
        <a:spcPct val="0%"/>
      </a:spcAft>
      <a:defRPr kumimoji="1" sz="1200" kern="1200">
        <a:solidFill>
          <a:schemeClr val="tx1"/>
        </a:solidFill>
        <a:latin typeface="Times New Roman" pitchFamily="18" charset="0"/>
        <a:ea typeface="標楷體" pitchFamily="65" charset="-120"/>
        <a:cs typeface="+mn-cs"/>
      </a:defRPr>
    </a:lvl4pPr>
    <a:lvl5pPr marL="1828800" algn="l" rtl="0" eaLnBrk="0" fontAlgn="base" hangingPunct="0">
      <a:spcBef>
        <a:spcPct val="30%"/>
      </a:spcBef>
      <a:spcAft>
        <a:spcPct val="0%"/>
      </a:spcAft>
      <a:defRPr kumimoji="1" sz="1200" kern="1200">
        <a:solidFill>
          <a:schemeClr val="tx1"/>
        </a:solidFill>
        <a:latin typeface="Times New Roman" pitchFamily="18" charset="0"/>
        <a:ea typeface="標楷體" pitchFamily="65"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11.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 Type="http://purl.oclc.org/ooxml/officeDocument/relationships/slide" Target="../slides/slide22.xml"/><Relationship Id="rId1" Type="http://purl.oclc.org/ooxml/officeDocument/relationships/notesMaster" Target="../notesMasters/notesMaster1.xml"/></Relationships>
</file>

<file path=ppt/notesSlides/_rels/notesSlide3.xml.rels><?xml version="1.0" encoding="UTF-8" standalone="yes"?>
<Relationships xmlns="http://schemas.openxmlformats.org/package/2006/relationships"><Relationship Id="rId2" Type="http://purl.oclc.org/ooxml/officeDocument/relationships/slide" Target="../slides/slide39.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12642" name="投影片圖像版面配置區 1">
            <a:extLst>
              <a:ext uri="{FF2B5EF4-FFF2-40B4-BE49-F238E27FC236}">
                <a16:creationId xmlns:a16="http://schemas.microsoft.com/office/drawing/2014/main" id="{5B65A01F-9048-4892-B883-332E48DBF66F}"/>
              </a:ext>
            </a:extLst>
          </p:cNvPr>
          <p:cNvSpPr>
            <a:spLocks noGrp="1" noRot="1" noChangeAspect="1" noTextEdit="1"/>
          </p:cNvSpPr>
          <p:nvPr>
            <p:ph type="sldImg"/>
          </p:nvPr>
        </p:nvSpPr>
        <p:spPr>
          <a:ln/>
        </p:spPr>
      </p:sp>
      <p:sp>
        <p:nvSpPr>
          <p:cNvPr id="112643" name="備忘稿版面配置區 2">
            <a:extLst>
              <a:ext uri="{FF2B5EF4-FFF2-40B4-BE49-F238E27FC236}">
                <a16:creationId xmlns:a16="http://schemas.microsoft.com/office/drawing/2014/main" id="{5DC65E53-966A-40D2-BA2A-65BBA00B35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zh-TW" altLang="en-US"/>
          </a:p>
        </p:txBody>
      </p:sp>
      <p:sp>
        <p:nvSpPr>
          <p:cNvPr id="112644" name="投影片編號版面配置區 3">
            <a:extLst>
              <a:ext uri="{FF2B5EF4-FFF2-40B4-BE49-F238E27FC236}">
                <a16:creationId xmlns:a16="http://schemas.microsoft.com/office/drawing/2014/main" id="{17F8D7B5-A705-44DA-9625-8CA3FE99BE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CFFE9F11-1B47-42B3-86C6-A978FB2F344C}" type="slidenum">
              <a:rPr lang="en-US" altLang="zh-TW" sz="1200">
                <a:ea typeface="標楷體" panose="03000509000000000000" pitchFamily="65" charset="-120"/>
              </a:rPr>
              <a:pPr eaLnBrk="1" hangingPunct="1"/>
              <a:t>11</a:t>
            </a:fld>
            <a:endParaRPr lang="en-US" altLang="zh-TW" sz="1200">
              <a:ea typeface="標楷體" panose="03000509000000000000" pitchFamily="65" charset="-120"/>
            </a:endParaRPr>
          </a:p>
        </p:txBody>
      </p:sp>
    </p:spTree>
  </p:cSld>
  <p:clrMapOvr>
    <a:masterClrMapping/>
  </p:clrMapOvr>
</p:notes>
</file>

<file path=ppt/notesSlides/notesSlide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BD3E6F4C-E7A8-4092-9135-807737FC09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5D856890-847E-4F35-A5E5-0FCDE3358865}" type="slidenum">
              <a:rPr lang="en-US" altLang="zh-TW" sz="1200">
                <a:ea typeface="標楷體" panose="03000509000000000000" pitchFamily="65" charset="-120"/>
              </a:rPr>
              <a:pPr eaLnBrk="1" hangingPunct="1"/>
              <a:t>22</a:t>
            </a:fld>
            <a:endParaRPr lang="en-US" altLang="zh-TW" sz="1200">
              <a:ea typeface="標楷體" panose="03000509000000000000" pitchFamily="65" charset="-120"/>
            </a:endParaRPr>
          </a:p>
        </p:txBody>
      </p:sp>
      <p:sp>
        <p:nvSpPr>
          <p:cNvPr id="113667" name="Rectangle 2">
            <a:extLst>
              <a:ext uri="{FF2B5EF4-FFF2-40B4-BE49-F238E27FC236}">
                <a16:creationId xmlns:a16="http://schemas.microsoft.com/office/drawing/2014/main" id="{95574EC6-B20F-4D7B-990B-25D4E6E1455D}"/>
              </a:ext>
            </a:extLst>
          </p:cNvPr>
          <p:cNvSpPr>
            <a:spLocks noChangeArrowheads="1" noTextEdit="1"/>
          </p:cNvSpPr>
          <p:nvPr>
            <p:ph type="sldImg"/>
          </p:nvPr>
        </p:nvSpPr>
        <p:spPr>
          <a:ln/>
        </p:spPr>
      </p:sp>
      <p:sp>
        <p:nvSpPr>
          <p:cNvPr id="113668" name="Rectangle 3">
            <a:extLst>
              <a:ext uri="{FF2B5EF4-FFF2-40B4-BE49-F238E27FC236}">
                <a16:creationId xmlns:a16="http://schemas.microsoft.com/office/drawing/2014/main" id="{73DB7924-DA20-4113-BFB3-1C8E6DAFBB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pPr eaLnBrk="1" hangingPunct="1"/>
            <a:endParaRPr lang="zh-TW" altLang="zh-TW"/>
          </a:p>
        </p:txBody>
      </p:sp>
    </p:spTree>
  </p:cSld>
  <p:clrMapOvr>
    <a:masterClrMapping/>
  </p:clrMapOvr>
</p:notes>
</file>

<file path=ppt/notesSlides/notesSlide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14690" name="投影片圖像版面配置區 1">
            <a:extLst>
              <a:ext uri="{FF2B5EF4-FFF2-40B4-BE49-F238E27FC236}">
                <a16:creationId xmlns:a16="http://schemas.microsoft.com/office/drawing/2014/main" id="{63B528BE-939F-49EA-93AA-BDCC76A2AD34}"/>
              </a:ext>
            </a:extLst>
          </p:cNvPr>
          <p:cNvSpPr>
            <a:spLocks noGrp="1" noRot="1" noChangeAspect="1" noTextEdit="1"/>
          </p:cNvSpPr>
          <p:nvPr>
            <p:ph type="sldImg"/>
          </p:nvPr>
        </p:nvSpPr>
        <p:spPr>
          <a:ln/>
        </p:spPr>
      </p:sp>
      <p:sp>
        <p:nvSpPr>
          <p:cNvPr id="114691" name="備忘稿版面配置區 2">
            <a:extLst>
              <a:ext uri="{FF2B5EF4-FFF2-40B4-BE49-F238E27FC236}">
                <a16:creationId xmlns:a16="http://schemas.microsoft.com/office/drawing/2014/main" id="{DB4F9135-B823-4619-944F-5444A39A1A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p>
            <a:endParaRPr lang="zh-TW" altLang="en-US"/>
          </a:p>
        </p:txBody>
      </p:sp>
      <p:sp>
        <p:nvSpPr>
          <p:cNvPr id="114692" name="投影片編號版面配置區 3">
            <a:extLst>
              <a:ext uri="{FF2B5EF4-FFF2-40B4-BE49-F238E27FC236}">
                <a16:creationId xmlns:a16="http://schemas.microsoft.com/office/drawing/2014/main" id="{C2C39906-17EA-4300-968F-2FC81000CC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38CD9329-BA2C-49B0-A1F9-E636AF0B28EF}" type="slidenum">
              <a:rPr lang="en-US" altLang="zh-TW" sz="1200">
                <a:ea typeface="標楷體" panose="03000509000000000000" pitchFamily="65" charset="-120"/>
              </a:rPr>
              <a:pPr eaLnBrk="1" hangingPunct="1"/>
              <a:t>39</a:t>
            </a:fld>
            <a:endParaRPr lang="en-US" altLang="zh-TW" sz="1200">
              <a:ea typeface="標楷體" panose="03000509000000000000" pitchFamily="65"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ea typeface="標楷體" pitchFamily="65" charset="-12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dirty="0"/>
              <a:t>按一下以編輯母片副標題樣式</a:t>
            </a:r>
          </a:p>
        </p:txBody>
      </p:sp>
      <p:sp>
        <p:nvSpPr>
          <p:cNvPr id="4" name="Rectangle 4">
            <a:extLst>
              <a:ext uri="{FF2B5EF4-FFF2-40B4-BE49-F238E27FC236}">
                <a16:creationId xmlns:a16="http://schemas.microsoft.com/office/drawing/2014/main" id="{84DE158A-4F62-40DD-AC64-FD0477EA327F}"/>
              </a:ext>
            </a:extLst>
          </p:cNvPr>
          <p:cNvSpPr>
            <a:spLocks noGrp="1" noChangeArrowheads="1"/>
          </p:cNvSpPr>
          <p:nvPr>
            <p:ph type="dt" sz="half" idx="10"/>
          </p:nvPr>
        </p:nvSpPr>
        <p:spPr>
          <a:ln/>
        </p:spPr>
        <p:txBody>
          <a:bodyPr/>
          <a:lstStyle>
            <a:lvl1pPr>
              <a:defRPr/>
            </a:lvl1pPr>
          </a:lstStyle>
          <a:p>
            <a:pPr>
              <a:defRPr/>
            </a:pPr>
            <a:fld id="{7EAD13E6-FCD6-41B9-8045-575F5811A905}" type="datetime1">
              <a:rPr lang="zh-TW" altLang="en-US"/>
              <a:pPr>
                <a:defRPr/>
              </a:pPr>
              <a:t>2024/9/6</a:t>
            </a:fld>
            <a:endParaRPr lang="en-US" altLang="zh-TW" dirty="0"/>
          </a:p>
        </p:txBody>
      </p:sp>
      <p:sp>
        <p:nvSpPr>
          <p:cNvPr id="5" name="Rectangle 5">
            <a:extLst>
              <a:ext uri="{FF2B5EF4-FFF2-40B4-BE49-F238E27FC236}">
                <a16:creationId xmlns:a16="http://schemas.microsoft.com/office/drawing/2014/main" id="{8829773B-D24A-4BE5-B4EF-CF63BB03462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B55B0002-1961-4C49-9CFE-C37633855300}"/>
              </a:ext>
            </a:extLst>
          </p:cNvPr>
          <p:cNvSpPr>
            <a:spLocks noGrp="1" noChangeArrowheads="1"/>
          </p:cNvSpPr>
          <p:nvPr>
            <p:ph type="sldNum" sz="quarter" idx="12"/>
          </p:nvPr>
        </p:nvSpPr>
        <p:spPr>
          <a:ln/>
        </p:spPr>
        <p:txBody>
          <a:bodyPr/>
          <a:lstStyle>
            <a:lvl1pPr>
              <a:defRPr/>
            </a:lvl1pPr>
          </a:lstStyle>
          <a:p>
            <a:fld id="{4FBBBD50-3D5D-4214-A54D-B270BB0B743A}" type="slidenum">
              <a:rPr lang="en-US" altLang="zh-TW"/>
              <a:pPr/>
              <a:t>‹#›</a:t>
            </a:fld>
            <a:endParaRPr lang="en-US" altLang="zh-TW"/>
          </a:p>
        </p:txBody>
      </p:sp>
    </p:spTree>
    <p:extLst>
      <p:ext uri="{BB962C8B-B14F-4D97-AF65-F5344CB8AC3E}">
        <p14:creationId xmlns:p14="http://schemas.microsoft.com/office/powerpoint/2010/main" val="3310070514"/>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ea typeface="標楷體" pitchFamily="65" charset="-120"/>
              </a:defRPr>
            </a:lvl1pPr>
          </a:lstStyle>
          <a:p>
            <a:r>
              <a:rPr lang="zh-TW" altLang="en-US" dirty="0"/>
              <a:t>按一下以編輯母片標題樣式</a:t>
            </a:r>
          </a:p>
        </p:txBody>
      </p:sp>
      <p:sp>
        <p:nvSpPr>
          <p:cNvPr id="3" name="直排文字版面配置區 2"/>
          <p:cNvSpPr>
            <a:spLocks noGrp="1"/>
          </p:cNvSpPr>
          <p:nvPr>
            <p:ph type="body" orient="vert" idx="1"/>
          </p:nvPr>
        </p:nvSpPr>
        <p:spPr/>
        <p:txBody>
          <a:bodyPr vert="eaVert"/>
          <a:lstStyle>
            <a:lvl1pPr>
              <a:defRPr>
                <a:ea typeface="標楷體" pitchFamily="65" charset="-120"/>
              </a:defRPr>
            </a:lvl1pPr>
            <a:lvl2pPr>
              <a:defRPr>
                <a:ea typeface="標楷體" pitchFamily="65" charset="-120"/>
              </a:defRPr>
            </a:lvl2pPr>
            <a:lvl3pPr>
              <a:defRPr>
                <a:ea typeface="標楷體" pitchFamily="65" charset="-120"/>
              </a:defRPr>
            </a:lvl3pPr>
            <a:lvl4pPr>
              <a:defRPr>
                <a:ea typeface="標楷體" pitchFamily="65" charset="-120"/>
              </a:defRPr>
            </a:lvl4pPr>
            <a:lvl5pPr>
              <a:defRPr>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4">
            <a:extLst>
              <a:ext uri="{FF2B5EF4-FFF2-40B4-BE49-F238E27FC236}">
                <a16:creationId xmlns:a16="http://schemas.microsoft.com/office/drawing/2014/main" id="{1BD88806-4816-4B3B-B6C1-F5F703E4D5C0}"/>
              </a:ext>
            </a:extLst>
          </p:cNvPr>
          <p:cNvSpPr>
            <a:spLocks noGrp="1" noChangeArrowheads="1"/>
          </p:cNvSpPr>
          <p:nvPr>
            <p:ph type="dt" sz="half" idx="10"/>
          </p:nvPr>
        </p:nvSpPr>
        <p:spPr>
          <a:ln/>
        </p:spPr>
        <p:txBody>
          <a:bodyPr/>
          <a:lstStyle>
            <a:lvl1pPr>
              <a:defRPr/>
            </a:lvl1pPr>
          </a:lstStyle>
          <a:p>
            <a:pPr>
              <a:defRPr/>
            </a:pPr>
            <a:fld id="{F510D4BC-14EB-430E-821A-C3E6970BB1B9}" type="datetime1">
              <a:rPr lang="zh-TW" altLang="en-US"/>
              <a:pPr>
                <a:defRPr/>
              </a:pPr>
              <a:t>2024/9/6</a:t>
            </a:fld>
            <a:endParaRPr lang="en-US" altLang="zh-TW" dirty="0"/>
          </a:p>
        </p:txBody>
      </p:sp>
      <p:sp>
        <p:nvSpPr>
          <p:cNvPr id="5" name="Rectangle 5">
            <a:extLst>
              <a:ext uri="{FF2B5EF4-FFF2-40B4-BE49-F238E27FC236}">
                <a16:creationId xmlns:a16="http://schemas.microsoft.com/office/drawing/2014/main" id="{482A5F7A-72F4-41C9-82CF-0120EA8DDF4A}"/>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67810E9C-390D-40E1-B6D8-D973C8856F72}"/>
              </a:ext>
            </a:extLst>
          </p:cNvPr>
          <p:cNvSpPr>
            <a:spLocks noGrp="1" noChangeArrowheads="1"/>
          </p:cNvSpPr>
          <p:nvPr>
            <p:ph type="sldNum" sz="quarter" idx="12"/>
          </p:nvPr>
        </p:nvSpPr>
        <p:spPr>
          <a:ln/>
        </p:spPr>
        <p:txBody>
          <a:bodyPr/>
          <a:lstStyle>
            <a:lvl1pPr>
              <a:defRPr/>
            </a:lvl1pPr>
          </a:lstStyle>
          <a:p>
            <a:fld id="{F6B11B3A-D41D-4398-B1F9-97788A68117B}" type="slidenum">
              <a:rPr lang="en-US" altLang="zh-TW"/>
              <a:pPr/>
              <a:t>‹#›</a:t>
            </a:fld>
            <a:endParaRPr lang="en-US" altLang="zh-TW"/>
          </a:p>
        </p:txBody>
      </p:sp>
    </p:spTree>
    <p:extLst>
      <p:ext uri="{BB962C8B-B14F-4D97-AF65-F5344CB8AC3E}">
        <p14:creationId xmlns:p14="http://schemas.microsoft.com/office/powerpoint/2010/main" val="258548012"/>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lvl1pPr>
              <a:defRPr>
                <a:ea typeface="標楷體" pitchFamily="65" charset="-120"/>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685800" y="609600"/>
            <a:ext cx="5676900" cy="5486400"/>
          </a:xfrm>
        </p:spPr>
        <p:txBody>
          <a:bodyPr vert="eaVert"/>
          <a:lstStyle>
            <a:lvl1pPr>
              <a:defRPr>
                <a:ea typeface="標楷體" pitchFamily="65" charset="-120"/>
              </a:defRPr>
            </a:lvl1pPr>
            <a:lvl2pPr>
              <a:defRPr>
                <a:ea typeface="標楷體" pitchFamily="65" charset="-120"/>
              </a:defRPr>
            </a:lvl2pPr>
            <a:lvl3pPr>
              <a:defRPr>
                <a:ea typeface="標楷體" pitchFamily="65" charset="-120"/>
              </a:defRPr>
            </a:lvl3pPr>
            <a:lvl4pPr>
              <a:defRPr>
                <a:ea typeface="標楷體" pitchFamily="65" charset="-120"/>
              </a:defRPr>
            </a:lvl4pPr>
            <a:lvl5pPr>
              <a:defRPr>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4">
            <a:extLst>
              <a:ext uri="{FF2B5EF4-FFF2-40B4-BE49-F238E27FC236}">
                <a16:creationId xmlns:a16="http://schemas.microsoft.com/office/drawing/2014/main" id="{D6260781-3C5B-4412-A7BE-1E1B03DACCDA}"/>
              </a:ext>
            </a:extLst>
          </p:cNvPr>
          <p:cNvSpPr>
            <a:spLocks noGrp="1" noChangeArrowheads="1"/>
          </p:cNvSpPr>
          <p:nvPr>
            <p:ph type="dt" sz="half" idx="10"/>
          </p:nvPr>
        </p:nvSpPr>
        <p:spPr>
          <a:ln/>
        </p:spPr>
        <p:txBody>
          <a:bodyPr/>
          <a:lstStyle>
            <a:lvl1pPr>
              <a:defRPr/>
            </a:lvl1pPr>
          </a:lstStyle>
          <a:p>
            <a:pPr>
              <a:defRPr/>
            </a:pPr>
            <a:fld id="{57E94782-1433-481E-B655-3DF20CE1AFCF}" type="datetime1">
              <a:rPr lang="zh-TW" altLang="en-US"/>
              <a:pPr>
                <a:defRPr/>
              </a:pPr>
              <a:t>2024/9/6</a:t>
            </a:fld>
            <a:endParaRPr lang="en-US" altLang="zh-TW" dirty="0"/>
          </a:p>
        </p:txBody>
      </p:sp>
      <p:sp>
        <p:nvSpPr>
          <p:cNvPr id="5" name="Rectangle 5">
            <a:extLst>
              <a:ext uri="{FF2B5EF4-FFF2-40B4-BE49-F238E27FC236}">
                <a16:creationId xmlns:a16="http://schemas.microsoft.com/office/drawing/2014/main" id="{D718CBDF-5A41-464F-AD20-412FFBD6CE3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D5BC2BDD-1395-4A63-BAF3-FF59BF1CF4FA}"/>
              </a:ext>
            </a:extLst>
          </p:cNvPr>
          <p:cNvSpPr>
            <a:spLocks noGrp="1" noChangeArrowheads="1"/>
          </p:cNvSpPr>
          <p:nvPr>
            <p:ph type="sldNum" sz="quarter" idx="12"/>
          </p:nvPr>
        </p:nvSpPr>
        <p:spPr>
          <a:ln/>
        </p:spPr>
        <p:txBody>
          <a:bodyPr/>
          <a:lstStyle>
            <a:lvl1pPr>
              <a:defRPr/>
            </a:lvl1pPr>
          </a:lstStyle>
          <a:p>
            <a:fld id="{CE7C89A2-172D-4164-A3E7-3C706085A42E}" type="slidenum">
              <a:rPr lang="en-US" altLang="zh-TW"/>
              <a:pPr/>
              <a:t>‹#›</a:t>
            </a:fld>
            <a:endParaRPr lang="en-US" altLang="zh-TW"/>
          </a:p>
        </p:txBody>
      </p:sp>
    </p:spTree>
    <p:extLst>
      <p:ext uri="{BB962C8B-B14F-4D97-AF65-F5344CB8AC3E}">
        <p14:creationId xmlns:p14="http://schemas.microsoft.com/office/powerpoint/2010/main" val="2105043289"/>
      </p:ext>
    </p:extLst>
  </p:cSld>
  <p:clrMapOvr>
    <a:masterClrMapping/>
  </p:clrMapOvr>
</p:sldLayout>
</file>

<file path=ppt/slideLayouts/slideLayout12.xml><?xml version="1.0" encoding="utf-8"?>
<p:sldLayout xmlns:a="http://purl.oclc.org/ooxml/drawingml/main" xmlns:r="http://purl.oclc.org/ooxml/officeDocument/relationships" xmlns:p="http://purl.oclc.org/ooxml/presentationml/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lvl1pPr>
              <a:defRPr>
                <a:ea typeface="標楷體" pitchFamily="65" charset="-120"/>
              </a:defRPr>
            </a:lvl1pPr>
          </a:lstStyle>
          <a:p>
            <a:r>
              <a:rPr lang="zh-TW" altLang="en-US" dirty="0"/>
              <a:t>按一下以編輯母片標題樣式</a:t>
            </a:r>
          </a:p>
        </p:txBody>
      </p:sp>
      <p:sp>
        <p:nvSpPr>
          <p:cNvPr id="3" name="內容版面配置區 2"/>
          <p:cNvSpPr>
            <a:spLocks noGrp="1"/>
          </p:cNvSpPr>
          <p:nvPr>
            <p:ph sz="half" idx="1"/>
          </p:nvPr>
        </p:nvSpPr>
        <p:spPr>
          <a:xfrm>
            <a:off x="685800" y="1981200"/>
            <a:ext cx="3810000" cy="4114800"/>
          </a:xfrm>
        </p:spPr>
        <p:txBody>
          <a:bodyPr/>
          <a:lstStyle>
            <a:lvl1pPr>
              <a:defRPr>
                <a:ea typeface="標楷體" pitchFamily="65" charset="-120"/>
              </a:defRPr>
            </a:lvl1pPr>
            <a:lvl2pPr>
              <a:defRPr>
                <a:ea typeface="標楷體" pitchFamily="65" charset="-120"/>
              </a:defRPr>
            </a:lvl2pPr>
            <a:lvl3pPr>
              <a:defRPr>
                <a:ea typeface="標楷體" pitchFamily="65" charset="-120"/>
              </a:defRPr>
            </a:lvl3pPr>
            <a:lvl4pPr>
              <a:defRPr>
                <a:ea typeface="標楷體" pitchFamily="65" charset="-120"/>
              </a:defRPr>
            </a:lvl4pPr>
            <a:lvl5pPr>
              <a:defRPr>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quarter" idx="2"/>
          </p:nvPr>
        </p:nvSpPr>
        <p:spPr>
          <a:xfrm>
            <a:off x="4648200" y="1981200"/>
            <a:ext cx="3810000" cy="1981200"/>
          </a:xfrm>
        </p:spPr>
        <p:txBody>
          <a:bodyPr/>
          <a:lstStyle>
            <a:lvl1pPr>
              <a:defRPr>
                <a:ea typeface="標楷體" pitchFamily="65" charset="-120"/>
              </a:defRPr>
            </a:lvl1pPr>
            <a:lvl2pPr>
              <a:defRPr>
                <a:ea typeface="標楷體" pitchFamily="65" charset="-120"/>
              </a:defRPr>
            </a:lvl2pPr>
            <a:lvl3pPr>
              <a:defRPr>
                <a:ea typeface="標楷體" pitchFamily="65" charset="-120"/>
              </a:defRPr>
            </a:lvl3pPr>
            <a:lvl4pPr>
              <a:defRPr>
                <a:ea typeface="標楷體" pitchFamily="65" charset="-120"/>
              </a:defRPr>
            </a:lvl4pPr>
            <a:lvl5pPr>
              <a:defRPr>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內容版面配置區 4"/>
          <p:cNvSpPr>
            <a:spLocks noGrp="1"/>
          </p:cNvSpPr>
          <p:nvPr>
            <p:ph sz="quarter" idx="3"/>
          </p:nvPr>
        </p:nvSpPr>
        <p:spPr>
          <a:xfrm>
            <a:off x="4648200" y="4114800"/>
            <a:ext cx="3810000" cy="1981200"/>
          </a:xfrm>
        </p:spPr>
        <p:txBody>
          <a:bodyPr/>
          <a:lstStyle>
            <a:lvl1pPr>
              <a:defRPr>
                <a:ea typeface="標楷體" pitchFamily="65" charset="-120"/>
              </a:defRPr>
            </a:lvl1pPr>
            <a:lvl2pPr>
              <a:defRPr>
                <a:ea typeface="標楷體" pitchFamily="65" charset="-120"/>
              </a:defRPr>
            </a:lvl2pPr>
            <a:lvl3pPr>
              <a:defRPr>
                <a:ea typeface="標楷體" pitchFamily="65" charset="-120"/>
              </a:defRPr>
            </a:lvl3pPr>
            <a:lvl4pPr>
              <a:defRPr>
                <a:ea typeface="標楷體" pitchFamily="65" charset="-120"/>
              </a:defRPr>
            </a:lvl4pPr>
            <a:lvl5pPr>
              <a:defRPr>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Rectangle 4">
            <a:extLst>
              <a:ext uri="{FF2B5EF4-FFF2-40B4-BE49-F238E27FC236}">
                <a16:creationId xmlns:a16="http://schemas.microsoft.com/office/drawing/2014/main" id="{B501F546-CA33-46A2-AB90-372FB5533B0C}"/>
              </a:ext>
            </a:extLst>
          </p:cNvPr>
          <p:cNvSpPr>
            <a:spLocks noGrp="1" noChangeArrowheads="1"/>
          </p:cNvSpPr>
          <p:nvPr>
            <p:ph type="dt" sz="half" idx="10"/>
          </p:nvPr>
        </p:nvSpPr>
        <p:spPr>
          <a:ln/>
        </p:spPr>
        <p:txBody>
          <a:bodyPr/>
          <a:lstStyle>
            <a:lvl1pPr>
              <a:defRPr/>
            </a:lvl1pPr>
          </a:lstStyle>
          <a:p>
            <a:pPr>
              <a:defRPr/>
            </a:pPr>
            <a:fld id="{3D84E598-5E44-41C6-8C86-F21BB4FE504A}" type="datetime1">
              <a:rPr lang="zh-TW" altLang="en-US"/>
              <a:pPr>
                <a:defRPr/>
              </a:pPr>
              <a:t>2024/9/6</a:t>
            </a:fld>
            <a:endParaRPr lang="en-US" altLang="zh-TW" dirty="0"/>
          </a:p>
        </p:txBody>
      </p:sp>
      <p:sp>
        <p:nvSpPr>
          <p:cNvPr id="7" name="Rectangle 5">
            <a:extLst>
              <a:ext uri="{FF2B5EF4-FFF2-40B4-BE49-F238E27FC236}">
                <a16:creationId xmlns:a16="http://schemas.microsoft.com/office/drawing/2014/main" id="{3DA227FB-9A54-4792-9E94-998C7D392941}"/>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a:extLst>
              <a:ext uri="{FF2B5EF4-FFF2-40B4-BE49-F238E27FC236}">
                <a16:creationId xmlns:a16="http://schemas.microsoft.com/office/drawing/2014/main" id="{4D53588F-69C2-43DA-82FA-7BE1EF7E8423}"/>
              </a:ext>
            </a:extLst>
          </p:cNvPr>
          <p:cNvSpPr>
            <a:spLocks noGrp="1" noChangeArrowheads="1"/>
          </p:cNvSpPr>
          <p:nvPr>
            <p:ph type="sldNum" sz="quarter" idx="12"/>
          </p:nvPr>
        </p:nvSpPr>
        <p:spPr>
          <a:ln/>
        </p:spPr>
        <p:txBody>
          <a:bodyPr/>
          <a:lstStyle>
            <a:lvl1pPr>
              <a:defRPr/>
            </a:lvl1pPr>
          </a:lstStyle>
          <a:p>
            <a:fld id="{24F22987-5695-43A2-BBA5-4DA6DE1EE7CF}" type="slidenum">
              <a:rPr lang="en-US" altLang="zh-TW"/>
              <a:pPr/>
              <a:t>‹#›</a:t>
            </a:fld>
            <a:endParaRPr lang="en-US" altLang="zh-TW"/>
          </a:p>
        </p:txBody>
      </p:sp>
    </p:spTree>
    <p:extLst>
      <p:ext uri="{BB962C8B-B14F-4D97-AF65-F5344CB8AC3E}">
        <p14:creationId xmlns:p14="http://schemas.microsoft.com/office/powerpoint/2010/main" val="665543152"/>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ea typeface="標楷體" pitchFamily="65" charset="-120"/>
              </a:defRPr>
            </a:lvl1pPr>
            <a:lvl2pPr>
              <a:defRPr>
                <a:ea typeface="標楷體" pitchFamily="65" charset="-120"/>
              </a:defRPr>
            </a:lvl2pPr>
            <a:lvl3pPr>
              <a:defRPr>
                <a:ea typeface="標楷體" pitchFamily="65" charset="-120"/>
              </a:defRPr>
            </a:lvl3pPr>
            <a:lvl4pPr>
              <a:defRPr>
                <a:ea typeface="標楷體" pitchFamily="65" charset="-120"/>
              </a:defRPr>
            </a:lvl4pPr>
            <a:lvl5pPr>
              <a:defRPr>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4">
            <a:extLst>
              <a:ext uri="{FF2B5EF4-FFF2-40B4-BE49-F238E27FC236}">
                <a16:creationId xmlns:a16="http://schemas.microsoft.com/office/drawing/2014/main" id="{3E30C8E4-CECB-46DE-926C-D03D9E5A05A2}"/>
              </a:ext>
            </a:extLst>
          </p:cNvPr>
          <p:cNvSpPr>
            <a:spLocks noGrp="1" noChangeArrowheads="1"/>
          </p:cNvSpPr>
          <p:nvPr>
            <p:ph type="dt" sz="half" idx="10"/>
          </p:nvPr>
        </p:nvSpPr>
        <p:spPr>
          <a:ln/>
        </p:spPr>
        <p:txBody>
          <a:bodyPr/>
          <a:lstStyle>
            <a:lvl1pPr>
              <a:defRPr/>
            </a:lvl1pPr>
          </a:lstStyle>
          <a:p>
            <a:pPr>
              <a:defRPr/>
            </a:pPr>
            <a:fld id="{EAFEF7A2-D633-4BED-824C-F237B45A9013}" type="datetime1">
              <a:rPr lang="zh-TW" altLang="en-US"/>
              <a:pPr>
                <a:defRPr/>
              </a:pPr>
              <a:t>2024/9/6</a:t>
            </a:fld>
            <a:endParaRPr lang="en-US" altLang="zh-TW" dirty="0"/>
          </a:p>
        </p:txBody>
      </p:sp>
      <p:sp>
        <p:nvSpPr>
          <p:cNvPr id="5" name="Rectangle 5">
            <a:extLst>
              <a:ext uri="{FF2B5EF4-FFF2-40B4-BE49-F238E27FC236}">
                <a16:creationId xmlns:a16="http://schemas.microsoft.com/office/drawing/2014/main" id="{B865BEFA-F4DA-4F66-8703-8E46749B662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399A77AA-F353-46EB-AF5B-BE635FADAD7A}"/>
              </a:ext>
            </a:extLst>
          </p:cNvPr>
          <p:cNvSpPr>
            <a:spLocks noGrp="1" noChangeArrowheads="1"/>
          </p:cNvSpPr>
          <p:nvPr>
            <p:ph type="sldNum" sz="quarter" idx="12"/>
          </p:nvPr>
        </p:nvSpPr>
        <p:spPr>
          <a:ln/>
        </p:spPr>
        <p:txBody>
          <a:bodyPr/>
          <a:lstStyle>
            <a:lvl1pPr>
              <a:defRPr/>
            </a:lvl1pPr>
          </a:lstStyle>
          <a:p>
            <a:fld id="{17170AC4-D4C4-4E54-99A4-73DF0F57D8F4}" type="slidenum">
              <a:rPr lang="en-US" altLang="zh-TW"/>
              <a:pPr/>
              <a:t>‹#›</a:t>
            </a:fld>
            <a:endParaRPr lang="en-US" altLang="zh-TW"/>
          </a:p>
        </p:txBody>
      </p:sp>
    </p:spTree>
    <p:extLst>
      <p:ext uri="{BB962C8B-B14F-4D97-AF65-F5344CB8AC3E}">
        <p14:creationId xmlns:p14="http://schemas.microsoft.com/office/powerpoint/2010/main" val="1896117215"/>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ea typeface="標楷體" pitchFamily="65"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ea typeface="標楷體" pitchFamily="65"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
        <p:nvSpPr>
          <p:cNvPr id="4" name="Rectangle 4">
            <a:extLst>
              <a:ext uri="{FF2B5EF4-FFF2-40B4-BE49-F238E27FC236}">
                <a16:creationId xmlns:a16="http://schemas.microsoft.com/office/drawing/2014/main" id="{B8BFBE81-D369-48F4-953E-472DF8276641}"/>
              </a:ext>
            </a:extLst>
          </p:cNvPr>
          <p:cNvSpPr>
            <a:spLocks noGrp="1" noChangeArrowheads="1"/>
          </p:cNvSpPr>
          <p:nvPr>
            <p:ph type="dt" sz="half" idx="10"/>
          </p:nvPr>
        </p:nvSpPr>
        <p:spPr>
          <a:ln/>
        </p:spPr>
        <p:txBody>
          <a:bodyPr/>
          <a:lstStyle>
            <a:lvl1pPr>
              <a:defRPr/>
            </a:lvl1pPr>
          </a:lstStyle>
          <a:p>
            <a:pPr>
              <a:defRPr/>
            </a:pPr>
            <a:fld id="{59BD4660-4833-4EDF-8EDB-EBC2CE29B070}" type="datetime1">
              <a:rPr lang="zh-TW" altLang="en-US"/>
              <a:pPr>
                <a:defRPr/>
              </a:pPr>
              <a:t>2024/9/6</a:t>
            </a:fld>
            <a:endParaRPr lang="en-US" altLang="zh-TW" dirty="0"/>
          </a:p>
        </p:txBody>
      </p:sp>
      <p:sp>
        <p:nvSpPr>
          <p:cNvPr id="5" name="Rectangle 5">
            <a:extLst>
              <a:ext uri="{FF2B5EF4-FFF2-40B4-BE49-F238E27FC236}">
                <a16:creationId xmlns:a16="http://schemas.microsoft.com/office/drawing/2014/main" id="{23E8647A-6EA9-4CEA-BDD1-4B7BF41FE8FF}"/>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4B694A05-2D00-46B0-9087-CE10CE6E9C20}"/>
              </a:ext>
            </a:extLst>
          </p:cNvPr>
          <p:cNvSpPr>
            <a:spLocks noGrp="1" noChangeArrowheads="1"/>
          </p:cNvSpPr>
          <p:nvPr>
            <p:ph type="sldNum" sz="quarter" idx="12"/>
          </p:nvPr>
        </p:nvSpPr>
        <p:spPr>
          <a:ln/>
        </p:spPr>
        <p:txBody>
          <a:bodyPr/>
          <a:lstStyle>
            <a:lvl1pPr>
              <a:defRPr/>
            </a:lvl1pPr>
          </a:lstStyle>
          <a:p>
            <a:fld id="{092DCC00-AE41-4C3B-AD28-B559574BE977}" type="slidenum">
              <a:rPr lang="en-US" altLang="zh-TW"/>
              <a:pPr/>
              <a:t>‹#›</a:t>
            </a:fld>
            <a:endParaRPr lang="en-US" altLang="zh-TW"/>
          </a:p>
        </p:txBody>
      </p:sp>
    </p:spTree>
    <p:extLst>
      <p:ext uri="{BB962C8B-B14F-4D97-AF65-F5344CB8AC3E}">
        <p14:creationId xmlns:p14="http://schemas.microsoft.com/office/powerpoint/2010/main" val="2700476248"/>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ea typeface="標楷體" pitchFamily="65" charset="-120"/>
              </a:defRPr>
            </a:lvl1pPr>
          </a:lstStyle>
          <a:p>
            <a:r>
              <a:rPr lang="zh-TW" altLang="en-US" dirty="0"/>
              <a:t>按一下以編輯母片標題樣式</a:t>
            </a:r>
          </a:p>
        </p:txBody>
      </p:sp>
      <p:sp>
        <p:nvSpPr>
          <p:cNvPr id="3" name="內容版面配置區 2"/>
          <p:cNvSpPr>
            <a:spLocks noGrp="1"/>
          </p:cNvSpPr>
          <p:nvPr>
            <p:ph sz="half" idx="1"/>
          </p:nvPr>
        </p:nvSpPr>
        <p:spPr>
          <a:xfrm>
            <a:off x="685800" y="1981200"/>
            <a:ext cx="3810000" cy="4114800"/>
          </a:xfrm>
        </p:spPr>
        <p:txBody>
          <a:bodyPr/>
          <a:lstStyle>
            <a:lvl1pPr>
              <a:defRPr sz="2800">
                <a:ea typeface="標楷體" pitchFamily="65" charset="-120"/>
              </a:defRPr>
            </a:lvl1pPr>
            <a:lvl2pPr>
              <a:defRPr sz="2400">
                <a:ea typeface="標楷體" pitchFamily="65" charset="-120"/>
              </a:defRPr>
            </a:lvl2pPr>
            <a:lvl3pPr>
              <a:defRPr sz="2000">
                <a:ea typeface="標楷體" pitchFamily="65" charset="-120"/>
              </a:defRPr>
            </a:lvl3pPr>
            <a:lvl4pPr>
              <a:defRPr sz="1800">
                <a:ea typeface="標楷體" pitchFamily="65" charset="-120"/>
              </a:defRPr>
            </a:lvl4pPr>
            <a:lvl5pPr>
              <a:defRPr sz="1800">
                <a:ea typeface="標楷體" pitchFamily="65"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981200"/>
            <a:ext cx="3810000" cy="4114800"/>
          </a:xfrm>
        </p:spPr>
        <p:txBody>
          <a:bodyPr/>
          <a:lstStyle>
            <a:lvl1pPr>
              <a:defRPr sz="2800">
                <a:ea typeface="標楷體" pitchFamily="65" charset="-120"/>
              </a:defRPr>
            </a:lvl1pPr>
            <a:lvl2pPr>
              <a:defRPr sz="2400">
                <a:ea typeface="標楷體" pitchFamily="65" charset="-120"/>
              </a:defRPr>
            </a:lvl2pPr>
            <a:lvl3pPr>
              <a:defRPr sz="2000">
                <a:ea typeface="標楷體" pitchFamily="65" charset="-120"/>
              </a:defRPr>
            </a:lvl3pPr>
            <a:lvl4pPr>
              <a:defRPr sz="1800">
                <a:ea typeface="標楷體" pitchFamily="65" charset="-120"/>
              </a:defRPr>
            </a:lvl4pPr>
            <a:lvl5pPr>
              <a:defRPr sz="1800">
                <a:ea typeface="標楷體" pitchFamily="65"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Rectangle 4">
            <a:extLst>
              <a:ext uri="{FF2B5EF4-FFF2-40B4-BE49-F238E27FC236}">
                <a16:creationId xmlns:a16="http://schemas.microsoft.com/office/drawing/2014/main" id="{62AB5AAB-B763-48CA-8369-C37B46DAA04C}"/>
              </a:ext>
            </a:extLst>
          </p:cNvPr>
          <p:cNvSpPr>
            <a:spLocks noGrp="1" noChangeArrowheads="1"/>
          </p:cNvSpPr>
          <p:nvPr>
            <p:ph type="dt" sz="half" idx="10"/>
          </p:nvPr>
        </p:nvSpPr>
        <p:spPr>
          <a:ln/>
        </p:spPr>
        <p:txBody>
          <a:bodyPr/>
          <a:lstStyle>
            <a:lvl1pPr>
              <a:defRPr/>
            </a:lvl1pPr>
          </a:lstStyle>
          <a:p>
            <a:pPr>
              <a:defRPr/>
            </a:pPr>
            <a:fld id="{08F387E1-185A-443A-88A0-8F3BAA209D17}" type="datetime1">
              <a:rPr lang="zh-TW" altLang="en-US"/>
              <a:pPr>
                <a:defRPr/>
              </a:pPr>
              <a:t>2024/9/6</a:t>
            </a:fld>
            <a:endParaRPr lang="en-US" altLang="zh-TW" dirty="0"/>
          </a:p>
        </p:txBody>
      </p:sp>
      <p:sp>
        <p:nvSpPr>
          <p:cNvPr id="6" name="Rectangle 5">
            <a:extLst>
              <a:ext uri="{FF2B5EF4-FFF2-40B4-BE49-F238E27FC236}">
                <a16:creationId xmlns:a16="http://schemas.microsoft.com/office/drawing/2014/main" id="{0FACC955-0FC8-404A-B7A1-74589A2A7A15}"/>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7421456B-0916-4CB8-8FCA-005937D44A30}"/>
              </a:ext>
            </a:extLst>
          </p:cNvPr>
          <p:cNvSpPr>
            <a:spLocks noGrp="1" noChangeArrowheads="1"/>
          </p:cNvSpPr>
          <p:nvPr>
            <p:ph type="sldNum" sz="quarter" idx="12"/>
          </p:nvPr>
        </p:nvSpPr>
        <p:spPr>
          <a:ln/>
        </p:spPr>
        <p:txBody>
          <a:bodyPr/>
          <a:lstStyle>
            <a:lvl1pPr>
              <a:defRPr/>
            </a:lvl1pPr>
          </a:lstStyle>
          <a:p>
            <a:fld id="{D42E087C-B7C9-4A5D-B634-7832B649DC4E}" type="slidenum">
              <a:rPr lang="en-US" altLang="zh-TW"/>
              <a:pPr/>
              <a:t>‹#›</a:t>
            </a:fld>
            <a:endParaRPr lang="en-US" altLang="zh-TW"/>
          </a:p>
        </p:txBody>
      </p:sp>
    </p:spTree>
    <p:extLst>
      <p:ext uri="{BB962C8B-B14F-4D97-AF65-F5344CB8AC3E}">
        <p14:creationId xmlns:p14="http://schemas.microsoft.com/office/powerpoint/2010/main" val="887228022"/>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ea typeface="標楷體" pitchFamily="65" charset="-120"/>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ea typeface="標楷體" pitchFamily="65"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ea typeface="標楷體" pitchFamily="65" charset="-120"/>
              </a:defRPr>
            </a:lvl1pPr>
            <a:lvl2pPr>
              <a:defRPr sz="2000">
                <a:ea typeface="標楷體" pitchFamily="65" charset="-120"/>
              </a:defRPr>
            </a:lvl2pPr>
            <a:lvl3pPr>
              <a:defRPr sz="1800">
                <a:ea typeface="標楷體" pitchFamily="65" charset="-120"/>
              </a:defRPr>
            </a:lvl3pPr>
            <a:lvl4pPr>
              <a:defRPr sz="1600">
                <a:ea typeface="標楷體" pitchFamily="65" charset="-120"/>
              </a:defRPr>
            </a:lvl4pPr>
            <a:lvl5pPr>
              <a:defRPr sz="1600">
                <a:ea typeface="標楷體" pitchFamily="65" charset="-120"/>
              </a:defRPr>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ea typeface="標楷體" pitchFamily="65"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ea typeface="標楷體" pitchFamily="65" charset="-120"/>
              </a:defRPr>
            </a:lvl1pPr>
            <a:lvl2pPr>
              <a:defRPr sz="2000">
                <a:ea typeface="標楷體" pitchFamily="65" charset="-120"/>
              </a:defRPr>
            </a:lvl2pPr>
            <a:lvl3pPr>
              <a:defRPr sz="1800">
                <a:ea typeface="標楷體" pitchFamily="65" charset="-120"/>
              </a:defRPr>
            </a:lvl3pPr>
            <a:lvl4pPr>
              <a:defRPr sz="1600">
                <a:ea typeface="標楷體" pitchFamily="65" charset="-120"/>
              </a:defRPr>
            </a:lvl4pPr>
            <a:lvl5pPr>
              <a:defRPr sz="1600">
                <a:ea typeface="標楷體" pitchFamily="65" charset="-120"/>
              </a:defRPr>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Rectangle 4">
            <a:extLst>
              <a:ext uri="{FF2B5EF4-FFF2-40B4-BE49-F238E27FC236}">
                <a16:creationId xmlns:a16="http://schemas.microsoft.com/office/drawing/2014/main" id="{51821E8D-5EDA-4551-B8AB-43A45644A658}"/>
              </a:ext>
            </a:extLst>
          </p:cNvPr>
          <p:cNvSpPr>
            <a:spLocks noGrp="1" noChangeArrowheads="1"/>
          </p:cNvSpPr>
          <p:nvPr>
            <p:ph type="dt" sz="half" idx="10"/>
          </p:nvPr>
        </p:nvSpPr>
        <p:spPr>
          <a:ln/>
        </p:spPr>
        <p:txBody>
          <a:bodyPr/>
          <a:lstStyle>
            <a:lvl1pPr>
              <a:defRPr/>
            </a:lvl1pPr>
          </a:lstStyle>
          <a:p>
            <a:pPr>
              <a:defRPr/>
            </a:pPr>
            <a:fld id="{7228BA69-EE6B-46BB-A69B-D44500935730}" type="datetime1">
              <a:rPr lang="zh-TW" altLang="en-US"/>
              <a:pPr>
                <a:defRPr/>
              </a:pPr>
              <a:t>2024/9/6</a:t>
            </a:fld>
            <a:endParaRPr lang="en-US" altLang="zh-TW" dirty="0"/>
          </a:p>
        </p:txBody>
      </p:sp>
      <p:sp>
        <p:nvSpPr>
          <p:cNvPr id="8" name="Rectangle 5">
            <a:extLst>
              <a:ext uri="{FF2B5EF4-FFF2-40B4-BE49-F238E27FC236}">
                <a16:creationId xmlns:a16="http://schemas.microsoft.com/office/drawing/2014/main" id="{77C0F69D-A272-4724-9053-ED86A5978856}"/>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E6CDE946-6579-4DB3-9C66-72A753FA3E6F}"/>
              </a:ext>
            </a:extLst>
          </p:cNvPr>
          <p:cNvSpPr>
            <a:spLocks noGrp="1" noChangeArrowheads="1"/>
          </p:cNvSpPr>
          <p:nvPr>
            <p:ph type="sldNum" sz="quarter" idx="12"/>
          </p:nvPr>
        </p:nvSpPr>
        <p:spPr>
          <a:ln/>
        </p:spPr>
        <p:txBody>
          <a:bodyPr/>
          <a:lstStyle>
            <a:lvl1pPr>
              <a:defRPr/>
            </a:lvl1pPr>
          </a:lstStyle>
          <a:p>
            <a:fld id="{1062A881-2DE1-4C83-BA93-C44ED94B04D9}" type="slidenum">
              <a:rPr lang="en-US" altLang="zh-TW"/>
              <a:pPr/>
              <a:t>‹#›</a:t>
            </a:fld>
            <a:endParaRPr lang="en-US" altLang="zh-TW"/>
          </a:p>
        </p:txBody>
      </p:sp>
    </p:spTree>
    <p:extLst>
      <p:ext uri="{BB962C8B-B14F-4D97-AF65-F5344CB8AC3E}">
        <p14:creationId xmlns:p14="http://schemas.microsoft.com/office/powerpoint/2010/main" val="1986780204"/>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ea typeface="標楷體" pitchFamily="65" charset="-120"/>
              </a:defRPr>
            </a:lvl1pPr>
          </a:lstStyle>
          <a:p>
            <a:r>
              <a:rPr lang="zh-TW" altLang="en-US" dirty="0"/>
              <a:t>按一下以編輯母片標題樣式</a:t>
            </a:r>
          </a:p>
        </p:txBody>
      </p:sp>
      <p:sp>
        <p:nvSpPr>
          <p:cNvPr id="3" name="Rectangle 4">
            <a:extLst>
              <a:ext uri="{FF2B5EF4-FFF2-40B4-BE49-F238E27FC236}">
                <a16:creationId xmlns:a16="http://schemas.microsoft.com/office/drawing/2014/main" id="{B793F796-1380-4F98-B03A-B6D08F943440}"/>
              </a:ext>
            </a:extLst>
          </p:cNvPr>
          <p:cNvSpPr>
            <a:spLocks noGrp="1" noChangeArrowheads="1"/>
          </p:cNvSpPr>
          <p:nvPr>
            <p:ph type="dt" sz="half" idx="10"/>
          </p:nvPr>
        </p:nvSpPr>
        <p:spPr>
          <a:ln/>
        </p:spPr>
        <p:txBody>
          <a:bodyPr/>
          <a:lstStyle>
            <a:lvl1pPr>
              <a:defRPr/>
            </a:lvl1pPr>
          </a:lstStyle>
          <a:p>
            <a:pPr>
              <a:defRPr/>
            </a:pPr>
            <a:fld id="{EE6AB790-8BA8-48BE-931E-53C3AEEAC522}" type="datetime1">
              <a:rPr lang="zh-TW" altLang="en-US"/>
              <a:pPr>
                <a:defRPr/>
              </a:pPr>
              <a:t>2024/9/6</a:t>
            </a:fld>
            <a:endParaRPr lang="en-US" altLang="zh-TW" dirty="0"/>
          </a:p>
        </p:txBody>
      </p:sp>
      <p:sp>
        <p:nvSpPr>
          <p:cNvPr id="4" name="Rectangle 5">
            <a:extLst>
              <a:ext uri="{FF2B5EF4-FFF2-40B4-BE49-F238E27FC236}">
                <a16:creationId xmlns:a16="http://schemas.microsoft.com/office/drawing/2014/main" id="{AC6D14E2-1DA6-4D5F-A5B2-5CD5524DB93E}"/>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B1BDE64D-9764-470D-B77B-E02EC2D466C5}"/>
              </a:ext>
            </a:extLst>
          </p:cNvPr>
          <p:cNvSpPr>
            <a:spLocks noGrp="1" noChangeArrowheads="1"/>
          </p:cNvSpPr>
          <p:nvPr>
            <p:ph type="sldNum" sz="quarter" idx="12"/>
          </p:nvPr>
        </p:nvSpPr>
        <p:spPr>
          <a:ln/>
        </p:spPr>
        <p:txBody>
          <a:bodyPr/>
          <a:lstStyle>
            <a:lvl1pPr>
              <a:defRPr/>
            </a:lvl1pPr>
          </a:lstStyle>
          <a:p>
            <a:fld id="{00F69A21-209F-468E-9933-03073E1FF768}" type="slidenum">
              <a:rPr lang="en-US" altLang="zh-TW"/>
              <a:pPr/>
              <a:t>‹#›</a:t>
            </a:fld>
            <a:endParaRPr lang="en-US" altLang="zh-TW"/>
          </a:p>
        </p:txBody>
      </p:sp>
    </p:spTree>
    <p:extLst>
      <p:ext uri="{BB962C8B-B14F-4D97-AF65-F5344CB8AC3E}">
        <p14:creationId xmlns:p14="http://schemas.microsoft.com/office/powerpoint/2010/main" val="1708253409"/>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DF053F4-51B5-45EA-9027-4C1854B7A1F0}"/>
              </a:ext>
            </a:extLst>
          </p:cNvPr>
          <p:cNvSpPr>
            <a:spLocks noGrp="1" noChangeArrowheads="1"/>
          </p:cNvSpPr>
          <p:nvPr>
            <p:ph type="dt" sz="half" idx="10"/>
          </p:nvPr>
        </p:nvSpPr>
        <p:spPr>
          <a:ln/>
        </p:spPr>
        <p:txBody>
          <a:bodyPr/>
          <a:lstStyle>
            <a:lvl1pPr>
              <a:defRPr/>
            </a:lvl1pPr>
          </a:lstStyle>
          <a:p>
            <a:pPr>
              <a:defRPr/>
            </a:pPr>
            <a:fld id="{BEB46BA0-D9C5-4A8D-A641-04063FA22483}" type="datetime1">
              <a:rPr lang="zh-TW" altLang="en-US"/>
              <a:pPr>
                <a:defRPr/>
              </a:pPr>
              <a:t>2024/9/6</a:t>
            </a:fld>
            <a:endParaRPr lang="en-US" altLang="zh-TW" dirty="0"/>
          </a:p>
        </p:txBody>
      </p:sp>
      <p:sp>
        <p:nvSpPr>
          <p:cNvPr id="3" name="Rectangle 5">
            <a:extLst>
              <a:ext uri="{FF2B5EF4-FFF2-40B4-BE49-F238E27FC236}">
                <a16:creationId xmlns:a16="http://schemas.microsoft.com/office/drawing/2014/main" id="{826F0D05-5B18-4FB3-9766-90425192C141}"/>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28FCDD0A-5EC2-416E-94FE-3AD85C9CCDEE}"/>
              </a:ext>
            </a:extLst>
          </p:cNvPr>
          <p:cNvSpPr>
            <a:spLocks noGrp="1" noChangeArrowheads="1"/>
          </p:cNvSpPr>
          <p:nvPr>
            <p:ph type="sldNum" sz="quarter" idx="12"/>
          </p:nvPr>
        </p:nvSpPr>
        <p:spPr>
          <a:ln/>
        </p:spPr>
        <p:txBody>
          <a:bodyPr/>
          <a:lstStyle>
            <a:lvl1pPr>
              <a:defRPr/>
            </a:lvl1pPr>
          </a:lstStyle>
          <a:p>
            <a:fld id="{8581BD10-A8C8-4C5C-A707-535139D7DBE0}" type="slidenum">
              <a:rPr lang="en-US" altLang="zh-TW"/>
              <a:pPr/>
              <a:t>‹#›</a:t>
            </a:fld>
            <a:endParaRPr lang="en-US" altLang="zh-TW"/>
          </a:p>
        </p:txBody>
      </p:sp>
    </p:spTree>
    <p:extLst>
      <p:ext uri="{BB962C8B-B14F-4D97-AF65-F5344CB8AC3E}">
        <p14:creationId xmlns:p14="http://schemas.microsoft.com/office/powerpoint/2010/main" val="261009926"/>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ea typeface="標楷體" pitchFamily="65" charset="-120"/>
              </a:defRPr>
            </a:lvl1pPr>
            <a:lvl2pPr>
              <a:defRPr sz="2800">
                <a:ea typeface="標楷體" pitchFamily="65" charset="-120"/>
              </a:defRPr>
            </a:lvl2pPr>
            <a:lvl3pPr>
              <a:defRPr sz="2400">
                <a:ea typeface="標楷體" pitchFamily="65" charset="-120"/>
              </a:defRPr>
            </a:lvl3pPr>
            <a:lvl4pPr>
              <a:defRPr sz="2000">
                <a:ea typeface="標楷體" pitchFamily="65" charset="-120"/>
              </a:defRPr>
            </a:lvl4pPr>
            <a:lvl5pPr>
              <a:defRPr sz="2000">
                <a:ea typeface="標楷體" pitchFamily="65" charset="-120"/>
              </a:defRPr>
            </a:lvl5pPr>
            <a:lvl6pPr>
              <a:defRPr sz="2000"/>
            </a:lvl6pPr>
            <a:lvl7pPr>
              <a:defRPr sz="2000"/>
            </a:lvl7pPr>
            <a:lvl8pPr>
              <a:defRPr sz="2000"/>
            </a:lvl8pPr>
            <a:lvl9pPr>
              <a:defRPr sz="20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ea typeface="標楷體" pitchFamily="65" charset="-12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按一下以編輯母片文字樣式</a:t>
            </a:r>
          </a:p>
        </p:txBody>
      </p:sp>
      <p:sp>
        <p:nvSpPr>
          <p:cNvPr id="5" name="Rectangle 4">
            <a:extLst>
              <a:ext uri="{FF2B5EF4-FFF2-40B4-BE49-F238E27FC236}">
                <a16:creationId xmlns:a16="http://schemas.microsoft.com/office/drawing/2014/main" id="{1DD54D6E-EE6D-4C75-A621-A750BC74A07A}"/>
              </a:ext>
            </a:extLst>
          </p:cNvPr>
          <p:cNvSpPr>
            <a:spLocks noGrp="1" noChangeArrowheads="1"/>
          </p:cNvSpPr>
          <p:nvPr>
            <p:ph type="dt" sz="half" idx="10"/>
          </p:nvPr>
        </p:nvSpPr>
        <p:spPr>
          <a:ln/>
        </p:spPr>
        <p:txBody>
          <a:bodyPr/>
          <a:lstStyle>
            <a:lvl1pPr>
              <a:defRPr/>
            </a:lvl1pPr>
          </a:lstStyle>
          <a:p>
            <a:pPr>
              <a:defRPr/>
            </a:pPr>
            <a:fld id="{E992B457-4580-4B2D-82E1-07638EEAA8BF}" type="datetime1">
              <a:rPr lang="zh-TW" altLang="en-US"/>
              <a:pPr>
                <a:defRPr/>
              </a:pPr>
              <a:t>2024/9/6</a:t>
            </a:fld>
            <a:endParaRPr lang="en-US" altLang="zh-TW" dirty="0"/>
          </a:p>
        </p:txBody>
      </p:sp>
      <p:sp>
        <p:nvSpPr>
          <p:cNvPr id="6" name="Rectangle 5">
            <a:extLst>
              <a:ext uri="{FF2B5EF4-FFF2-40B4-BE49-F238E27FC236}">
                <a16:creationId xmlns:a16="http://schemas.microsoft.com/office/drawing/2014/main" id="{CB50503E-768F-40E2-9C55-4623830F2AD2}"/>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53C99CB6-16A5-43FE-9B2C-C4F7FDD74A1B}"/>
              </a:ext>
            </a:extLst>
          </p:cNvPr>
          <p:cNvSpPr>
            <a:spLocks noGrp="1" noChangeArrowheads="1"/>
          </p:cNvSpPr>
          <p:nvPr>
            <p:ph type="sldNum" sz="quarter" idx="12"/>
          </p:nvPr>
        </p:nvSpPr>
        <p:spPr>
          <a:ln/>
        </p:spPr>
        <p:txBody>
          <a:bodyPr/>
          <a:lstStyle>
            <a:lvl1pPr>
              <a:defRPr/>
            </a:lvl1pPr>
          </a:lstStyle>
          <a:p>
            <a:fld id="{F36D1808-E4AA-45D8-A2E9-7BCA90739A7A}" type="slidenum">
              <a:rPr lang="en-US" altLang="zh-TW"/>
              <a:pPr/>
              <a:t>‹#›</a:t>
            </a:fld>
            <a:endParaRPr lang="en-US" altLang="zh-TW"/>
          </a:p>
        </p:txBody>
      </p:sp>
    </p:spTree>
    <p:extLst>
      <p:ext uri="{BB962C8B-B14F-4D97-AF65-F5344CB8AC3E}">
        <p14:creationId xmlns:p14="http://schemas.microsoft.com/office/powerpoint/2010/main" val="2254918859"/>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ea typeface="標楷體" pitchFamily="65" charset="-120"/>
              </a:defRPr>
            </a:lvl1pPr>
          </a:lstStyle>
          <a:p>
            <a:r>
              <a:rPr lang="zh-TW" altLang="en-US" dirty="0"/>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ea typeface="標楷體" pitchFamily="65" charset="-12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dirty="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ea typeface="標楷體" pitchFamily="65" charset="-12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按一下以編輯母片文字樣式</a:t>
            </a:r>
          </a:p>
        </p:txBody>
      </p:sp>
      <p:sp>
        <p:nvSpPr>
          <p:cNvPr id="5" name="Rectangle 4">
            <a:extLst>
              <a:ext uri="{FF2B5EF4-FFF2-40B4-BE49-F238E27FC236}">
                <a16:creationId xmlns:a16="http://schemas.microsoft.com/office/drawing/2014/main" id="{A68AB56E-12EC-4759-A157-939BD86F7564}"/>
              </a:ext>
            </a:extLst>
          </p:cNvPr>
          <p:cNvSpPr>
            <a:spLocks noGrp="1" noChangeArrowheads="1"/>
          </p:cNvSpPr>
          <p:nvPr>
            <p:ph type="dt" sz="half" idx="10"/>
          </p:nvPr>
        </p:nvSpPr>
        <p:spPr>
          <a:ln/>
        </p:spPr>
        <p:txBody>
          <a:bodyPr/>
          <a:lstStyle>
            <a:lvl1pPr>
              <a:defRPr/>
            </a:lvl1pPr>
          </a:lstStyle>
          <a:p>
            <a:pPr>
              <a:defRPr/>
            </a:pPr>
            <a:fld id="{320BF0B2-E7B1-4855-B639-679A88C6B1B6}" type="datetime1">
              <a:rPr lang="zh-TW" altLang="en-US"/>
              <a:pPr>
                <a:defRPr/>
              </a:pPr>
              <a:t>2024/9/6</a:t>
            </a:fld>
            <a:endParaRPr lang="en-US" altLang="zh-TW" dirty="0"/>
          </a:p>
        </p:txBody>
      </p:sp>
      <p:sp>
        <p:nvSpPr>
          <p:cNvPr id="6" name="Rectangle 5">
            <a:extLst>
              <a:ext uri="{FF2B5EF4-FFF2-40B4-BE49-F238E27FC236}">
                <a16:creationId xmlns:a16="http://schemas.microsoft.com/office/drawing/2014/main" id="{892D63D7-7AC8-40F0-B209-F8530ED915A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89059981-FD4A-4B71-BA06-5B3206B0B2C0}"/>
              </a:ext>
            </a:extLst>
          </p:cNvPr>
          <p:cNvSpPr>
            <a:spLocks noGrp="1" noChangeArrowheads="1"/>
          </p:cNvSpPr>
          <p:nvPr>
            <p:ph type="sldNum" sz="quarter" idx="12"/>
          </p:nvPr>
        </p:nvSpPr>
        <p:spPr>
          <a:ln/>
        </p:spPr>
        <p:txBody>
          <a:bodyPr/>
          <a:lstStyle>
            <a:lvl1pPr>
              <a:defRPr/>
            </a:lvl1pPr>
          </a:lstStyle>
          <a:p>
            <a:fld id="{13FA8DCC-BB37-4AC0-8F17-A90E9D54D4C9}" type="slidenum">
              <a:rPr lang="en-US" altLang="zh-TW"/>
              <a:pPr/>
              <a:t>‹#›</a:t>
            </a:fld>
            <a:endParaRPr lang="en-US" altLang="zh-TW"/>
          </a:p>
        </p:txBody>
      </p:sp>
    </p:spTree>
    <p:extLst>
      <p:ext uri="{BB962C8B-B14F-4D97-AF65-F5344CB8AC3E}">
        <p14:creationId xmlns:p14="http://schemas.microsoft.com/office/powerpoint/2010/main" val="3646587381"/>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13" Type="http://purl.oclc.org/ooxml/officeDocument/relationships/theme" Target="../theme/theme1.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slideLayout" Target="../slideLayouts/slideLayout12.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 Id="rId14" Type="http://purl.oclc.org/ooxml/officeDocument/relationships/image" Target="../media/image1.jpeg"/></Relationships>
</file>

<file path=ppt/slideMasters/slideMaster1.xml><?xml version="1.0" encoding="utf-8"?>
<p:sldMaster xmlns:a="http://purl.oclc.org/ooxml/drawingml/main" xmlns:r="http://purl.oclc.org/ooxml/officeDocument/relationships" xmlns:p="http://purl.oclc.org/ooxml/presentationml/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B67BF43-76FF-4A27-A458-4B5BC3F748E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EF48A86E-E533-48F4-A3D5-47A96BF4AB1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2841C3D0-4479-40B7-B7E5-0FE598F64404}"/>
              </a:ext>
            </a:extLst>
          </p:cNvPr>
          <p:cNvSpPr>
            <a:spLocks noGrp="1" noChangeArrowheads="1"/>
          </p:cNvSpPr>
          <p:nvPr>
            <p:ph type="dt" sz="half" idx="2"/>
          </p:nvPr>
        </p:nvSpPr>
        <p:spPr bwMode="auto">
          <a:xfrm>
            <a:off x="685800" y="6248400"/>
            <a:ext cx="1905000" cy="45720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defRPr sz="1400">
                <a:ea typeface="標楷體" pitchFamily="65" charset="-120"/>
              </a:defRPr>
            </a:lvl1pPr>
          </a:lstStyle>
          <a:p>
            <a:pPr>
              <a:defRPr/>
            </a:pPr>
            <a:fld id="{637D8ABC-F220-4670-A1E2-6BE2ADE7A3D7}" type="datetime1">
              <a:rPr lang="zh-TW" altLang="en-US"/>
              <a:pPr>
                <a:defRPr/>
              </a:pPr>
              <a:t>2024/9/6</a:t>
            </a:fld>
            <a:endParaRPr lang="en-US" altLang="zh-TW" dirty="0"/>
          </a:p>
        </p:txBody>
      </p:sp>
      <p:sp>
        <p:nvSpPr>
          <p:cNvPr id="1029" name="Rectangle 5">
            <a:extLst>
              <a:ext uri="{FF2B5EF4-FFF2-40B4-BE49-F238E27FC236}">
                <a16:creationId xmlns:a16="http://schemas.microsoft.com/office/drawing/2014/main" id="{F4D9B23C-28BF-4CD5-B035-A8C1299B59F4}"/>
              </a:ext>
            </a:extLst>
          </p:cNvPr>
          <p:cNvSpPr>
            <a:spLocks noGrp="1" noChangeArrowheads="1"/>
          </p:cNvSpPr>
          <p:nvPr>
            <p:ph type="ftr" sz="quarter" idx="3"/>
          </p:nvPr>
        </p:nvSpPr>
        <p:spPr bwMode="auto">
          <a:xfrm>
            <a:off x="3124200" y="6248400"/>
            <a:ext cx="2895600" cy="45720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ctr">
              <a:defRPr sz="1400">
                <a:ea typeface="標楷體" pitchFamily="65" charset="-120"/>
              </a:defRPr>
            </a:lvl1pPr>
          </a:lstStyle>
          <a:p>
            <a:pPr>
              <a:defRPr/>
            </a:pPr>
            <a:endParaRPr lang="en-US" altLang="zh-TW"/>
          </a:p>
        </p:txBody>
      </p:sp>
      <p:sp>
        <p:nvSpPr>
          <p:cNvPr id="1030" name="Rectangle 6">
            <a:extLst>
              <a:ext uri="{FF2B5EF4-FFF2-40B4-BE49-F238E27FC236}">
                <a16:creationId xmlns:a16="http://schemas.microsoft.com/office/drawing/2014/main" id="{F5E729C8-0D0B-436E-A768-C829B3F6D3BE}"/>
              </a:ext>
            </a:extLst>
          </p:cNvPr>
          <p:cNvSpPr>
            <a:spLocks noGrp="1" noChangeArrowheads="1"/>
          </p:cNvSpPr>
          <p:nvPr>
            <p:ph type="sldNum" sz="quarter" idx="4"/>
          </p:nvPr>
        </p:nvSpPr>
        <p:spPr bwMode="auto">
          <a:xfrm>
            <a:off x="6553200" y="6248400"/>
            <a:ext cx="1905000" cy="457200"/>
          </a:xfrm>
          <a:prstGeom prst="rect">
            <a:avLst/>
          </a:prstGeom>
          <a:noFill/>
          <a:ln w="9525">
            <a:noFill/>
            <a:miter lim="800%"/>
            <a:headEnd/>
            <a:tailEnd/>
          </a:ln>
          <a:effectLst/>
        </p:spPr>
        <p:txBody>
          <a:bodyPr vert="horz" wrap="square" lIns="91440" tIns="45720" rIns="91440" bIns="45720" numCol="1" anchor="t" anchorCtr="0" compatLnSpc="1">
            <a:prstTxWarp prst="textNoShape">
              <a:avLst/>
            </a:prstTxWarp>
          </a:bodyPr>
          <a:lstStyle>
            <a:lvl1pPr algn="r">
              <a:defRPr sz="1400">
                <a:ea typeface="標楷體" panose="03000509000000000000" pitchFamily="65" charset="-120"/>
              </a:defRPr>
            </a:lvl1pPr>
          </a:lstStyle>
          <a:p>
            <a:fld id="{64257E26-316C-462E-9AF2-C255E1EB045B}"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kumimoji="1" sz="4400">
          <a:solidFill>
            <a:schemeClr val="tx2"/>
          </a:solidFill>
          <a:latin typeface="+mj-lt"/>
          <a:ea typeface="標楷體" pitchFamily="65" charset="-120"/>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
        </a:spcBef>
        <a:spcAft>
          <a:spcPct val="0%"/>
        </a:spcAft>
        <a:buChar char="•"/>
        <a:defRPr kumimoji="1" sz="3200">
          <a:solidFill>
            <a:schemeClr val="tx1"/>
          </a:solidFill>
          <a:latin typeface="+mn-lt"/>
          <a:ea typeface="標楷體" pitchFamily="65" charset="-120"/>
          <a:cs typeface="+mn-cs"/>
        </a:defRPr>
      </a:lvl1pPr>
      <a:lvl2pPr marL="742950" indent="-285750" algn="l" rtl="0" eaLnBrk="0" fontAlgn="base" hangingPunct="0">
        <a:spcBef>
          <a:spcPct val="20%"/>
        </a:spcBef>
        <a:spcAft>
          <a:spcPct val="0%"/>
        </a:spcAft>
        <a:buChar char="–"/>
        <a:defRPr kumimoji="1" sz="2800">
          <a:solidFill>
            <a:schemeClr val="tx1"/>
          </a:solidFill>
          <a:latin typeface="+mn-lt"/>
          <a:ea typeface="標楷體" pitchFamily="65" charset="-120"/>
        </a:defRPr>
      </a:lvl2pPr>
      <a:lvl3pPr marL="1143000" indent="-228600" algn="l" rtl="0" eaLnBrk="0" fontAlgn="base" hangingPunct="0">
        <a:spcBef>
          <a:spcPct val="20%"/>
        </a:spcBef>
        <a:spcAft>
          <a:spcPct val="0%"/>
        </a:spcAft>
        <a:buChar char="•"/>
        <a:defRPr kumimoji="1" sz="2400">
          <a:solidFill>
            <a:schemeClr val="tx1"/>
          </a:solidFill>
          <a:latin typeface="+mn-lt"/>
          <a:ea typeface="標楷體" pitchFamily="65" charset="-120"/>
        </a:defRPr>
      </a:lvl3pPr>
      <a:lvl4pPr marL="1600200" indent="-228600" algn="l" rtl="0" eaLnBrk="0" fontAlgn="base" hangingPunct="0">
        <a:spcBef>
          <a:spcPct val="20%"/>
        </a:spcBef>
        <a:spcAft>
          <a:spcPct val="0%"/>
        </a:spcAft>
        <a:buChar char="–"/>
        <a:defRPr kumimoji="1" sz="2000">
          <a:solidFill>
            <a:schemeClr val="tx1"/>
          </a:solidFill>
          <a:latin typeface="+mn-lt"/>
          <a:ea typeface="標楷體" pitchFamily="65" charset="-120"/>
        </a:defRPr>
      </a:lvl4pPr>
      <a:lvl5pPr marL="2057400" indent="-228600" algn="l" rtl="0" eaLnBrk="0" fontAlgn="base" hangingPunct="0">
        <a:spcBef>
          <a:spcPct val="20%"/>
        </a:spcBef>
        <a:spcAft>
          <a:spcPct val="0%"/>
        </a:spcAft>
        <a:buChar char="»"/>
        <a:defRPr kumimoji="1" sz="2000">
          <a:solidFill>
            <a:schemeClr val="tx1"/>
          </a:solidFill>
          <a:latin typeface="+mn-lt"/>
          <a:ea typeface="標楷體" pitchFamily="65" charset="-120"/>
        </a:defRPr>
      </a:lvl5pPr>
      <a:lvl6pPr marL="2514600" indent="-228600" algn="l" rtl="0" fontAlgn="base">
        <a:spcBef>
          <a:spcPct val="20%"/>
        </a:spcBef>
        <a:spcAft>
          <a:spcPct val="0%"/>
        </a:spcAft>
        <a:buChar char="»"/>
        <a:defRPr kumimoji="1" sz="2000">
          <a:solidFill>
            <a:schemeClr val="tx1"/>
          </a:solidFill>
          <a:latin typeface="+mn-lt"/>
          <a:ea typeface="+mn-ea"/>
        </a:defRPr>
      </a:lvl6pPr>
      <a:lvl7pPr marL="2971800" indent="-228600" algn="l" rtl="0" fontAlgn="base">
        <a:spcBef>
          <a:spcPct val="20%"/>
        </a:spcBef>
        <a:spcAft>
          <a:spcPct val="0%"/>
        </a:spcAft>
        <a:buChar char="»"/>
        <a:defRPr kumimoji="1" sz="2000">
          <a:solidFill>
            <a:schemeClr val="tx1"/>
          </a:solidFill>
          <a:latin typeface="+mn-lt"/>
          <a:ea typeface="+mn-ea"/>
        </a:defRPr>
      </a:lvl7pPr>
      <a:lvl8pPr marL="3429000" indent="-228600" algn="l" rtl="0" fontAlgn="base">
        <a:spcBef>
          <a:spcPct val="20%"/>
        </a:spcBef>
        <a:spcAft>
          <a:spcPct val="0%"/>
        </a:spcAft>
        <a:buChar char="»"/>
        <a:defRPr kumimoji="1" sz="2000">
          <a:solidFill>
            <a:schemeClr val="tx1"/>
          </a:solidFill>
          <a:latin typeface="+mn-lt"/>
          <a:ea typeface="+mn-ea"/>
        </a:defRPr>
      </a:lvl8pPr>
      <a:lvl9pPr marL="3886200" indent="-228600" algn="l" rtl="0" fontAlgn="base">
        <a:spcBef>
          <a:spcPct val="2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10.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100.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101.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102.xml.rels><?xml version="1.0" encoding="UTF-8" standalone="yes"?>
<Relationships xmlns="http://schemas.openxmlformats.org/package/2006/relationships"><Relationship Id="rId2" Type="http://purl.oclc.org/ooxml/officeDocument/relationships/image" Target="../media/image15.png"/><Relationship Id="rId1" Type="http://purl.oclc.org/ooxml/officeDocument/relationships/slideLayout" Target="../slideLayouts/slideLayout12.xml"/></Relationships>
</file>

<file path=ppt/slides/_rels/slide103.xml.rels><?xml version="1.0" encoding="UTF-8" standalone="yes"?>
<Relationships xmlns="http://schemas.openxmlformats.org/package/2006/relationships"><Relationship Id="rId3" Type="http://purl.oclc.org/ooxml/officeDocument/relationships/image" Target="../media/image16.png"/><Relationship Id="rId2" Type="http://purl.oclc.org/ooxml/officeDocument/relationships/image" Target="../media/image6.png"/><Relationship Id="rId1" Type="http://purl.oclc.org/ooxml/officeDocument/relationships/slideLayout" Target="../slideLayouts/slideLayout12.xml"/></Relationships>
</file>

<file path=ppt/slides/_rels/slide104.xml.rels><?xml version="1.0" encoding="UTF-8" standalone="yes"?>
<Relationships xmlns="http://schemas.openxmlformats.org/package/2006/relationships"><Relationship Id="rId2" Type="http://purl.oclc.org/ooxml/officeDocument/relationships/image" Target="../media/image17.png"/><Relationship Id="rId1" Type="http://purl.oclc.org/ooxml/officeDocument/relationships/slideLayout" Target="../slideLayouts/slideLayout12.xml"/></Relationships>
</file>

<file path=ppt/slides/_rels/slide105.xml.rels><?xml version="1.0" encoding="UTF-8" standalone="yes"?>
<Relationships xmlns="http://schemas.openxmlformats.org/package/2006/relationships"><Relationship Id="rId2" Type="http://purl.oclc.org/ooxml/officeDocument/relationships/image" Target="../media/image18.png"/><Relationship Id="rId1" Type="http://purl.oclc.org/ooxml/officeDocument/relationships/slideLayout" Target="../slideLayouts/slideLayout12.xml"/></Relationships>
</file>

<file path=ppt/slides/_rels/slide106.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107.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11.xml.rels><?xml version="1.0" encoding="UTF-8" standalone="yes"?>
<Relationships xmlns="http://schemas.openxmlformats.org/package/2006/relationships"><Relationship Id="rId2" Type="http://purl.oclc.org/ooxml/officeDocument/relationships/notesSlide" Target="../notesSlides/notesSlide1.xml"/><Relationship Id="rId1" Type="http://purl.oclc.org/ooxml/officeDocument/relationships/slideLayout" Target="../slideLayouts/slideLayout7.xml"/></Relationships>
</file>

<file path=ppt/slides/_rels/slide12.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13.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14.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15.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16.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17.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18.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19.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2.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20.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21.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22.xml.rels><?xml version="1.0" encoding="UTF-8" standalone="yes"?>
<Relationships xmlns="http://schemas.openxmlformats.org/package/2006/relationships"><Relationship Id="rId2" Type="http://purl.oclc.org/ooxml/officeDocument/relationships/notesSlide" Target="../notesSlides/notesSlide2.xml"/><Relationship Id="rId1" Type="http://purl.oclc.org/ooxml/officeDocument/relationships/slideLayout" Target="../slideLayouts/slideLayout7.xml"/></Relationships>
</file>

<file path=ppt/slides/_rels/slide23.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24.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25.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26.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27.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28.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29.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3.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30.xml.rels><?xml version="1.0" encoding="UTF-8" standalone="yes"?>
<Relationships xmlns="http://schemas.openxmlformats.org/package/2006/relationships"><Relationship Id="rId2" Type="http://purl.oclc.org/ooxml/officeDocument/relationships/image" Target="../media/image2.png"/><Relationship Id="rId1" Type="http://purl.oclc.org/ooxml/officeDocument/relationships/slideLayout" Target="../slideLayouts/slideLayout7.xml"/></Relationships>
</file>

<file path=ppt/slides/_rels/slide31.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32.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33.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34.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35.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36.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37.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38.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39.xml.rels><?xml version="1.0" encoding="UTF-8" standalone="yes"?>
<Relationships xmlns="http://schemas.openxmlformats.org/package/2006/relationships"><Relationship Id="rId2" Type="http://purl.oclc.org/ooxml/officeDocument/relationships/notesSlide" Target="../notesSlides/notesSlide3.xml"/><Relationship Id="rId1" Type="http://purl.oclc.org/ooxml/officeDocument/relationships/slideLayout" Target="../slideLayouts/slideLayout7.xml"/></Relationships>
</file>

<file path=ppt/slides/_rels/slide4.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40.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41.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42.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43.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44.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45.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46.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47.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48.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49.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5.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50.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51.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52.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53.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54.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55.xml.rels><?xml version="1.0" encoding="UTF-8" standalone="yes"?>
<Relationships xmlns="http://schemas.openxmlformats.org/package/2006/relationships"><Relationship Id="rId2" Type="http://purl.oclc.org/ooxml/officeDocument/relationships/image" Target="../media/image3.png"/><Relationship Id="rId1" Type="http://purl.oclc.org/ooxml/officeDocument/relationships/slideLayout" Target="../slideLayouts/slideLayout12.xml"/></Relationships>
</file>

<file path=ppt/slides/_rels/slide56.xml.rels><?xml version="1.0" encoding="UTF-8" standalone="yes"?>
<Relationships xmlns="http://schemas.openxmlformats.org/package/2006/relationships"><Relationship Id="rId2" Type="http://purl.oclc.org/ooxml/officeDocument/relationships/image" Target="../media/image4.png"/><Relationship Id="rId1" Type="http://purl.oclc.org/ooxml/officeDocument/relationships/slideLayout" Target="../slideLayouts/slideLayout12.xml"/></Relationships>
</file>

<file path=ppt/slides/_rels/slide57.xml.rels><?xml version="1.0" encoding="UTF-8" standalone="yes"?>
<Relationships xmlns="http://schemas.openxmlformats.org/package/2006/relationships"><Relationship Id="rId2" Type="http://purl.oclc.org/ooxml/officeDocument/relationships/image" Target="../media/image4.png"/><Relationship Id="rId1" Type="http://purl.oclc.org/ooxml/officeDocument/relationships/slideLayout" Target="../slideLayouts/slideLayout12.xml"/></Relationships>
</file>

<file path=ppt/slides/_rels/slide58.xml.rels><?xml version="1.0" encoding="UTF-8" standalone="yes"?>
<Relationships xmlns="http://schemas.openxmlformats.org/package/2006/relationships"><Relationship Id="rId2" Type="http://purl.oclc.org/ooxml/officeDocument/relationships/image" Target="../media/image5.png"/><Relationship Id="rId1" Type="http://purl.oclc.org/ooxml/officeDocument/relationships/slideLayout" Target="../slideLayouts/slideLayout12.xml"/></Relationships>
</file>

<file path=ppt/slides/_rels/slide59.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6.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60.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61.xml.rels><?xml version="1.0" encoding="UTF-8" standalone="yes"?>
<Relationships xmlns="http://schemas.openxmlformats.org/package/2006/relationships"><Relationship Id="rId2" Type="http://purl.oclc.org/ooxml/officeDocument/relationships/image" Target="../media/image7.png"/><Relationship Id="rId1" Type="http://purl.oclc.org/ooxml/officeDocument/relationships/slideLayout" Target="../slideLayouts/slideLayout12.xml"/></Relationships>
</file>

<file path=ppt/slides/_rels/slide62.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63.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64.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65.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66.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67.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68.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69.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7.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70.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71.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72.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73.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74.xml.rels><?xml version="1.0" encoding="UTF-8" standalone="yes"?>
<Relationships xmlns="http://schemas.openxmlformats.org/package/2006/relationships"><Relationship Id="rId3" Type="http://purl.oclc.org/ooxml/officeDocument/relationships/image" Target="../media/image8.png"/><Relationship Id="rId2" Type="http://purl.oclc.org/ooxml/officeDocument/relationships/image" Target="../media/image6.png"/><Relationship Id="rId1" Type="http://purl.oclc.org/ooxml/officeDocument/relationships/slideLayout" Target="../slideLayouts/slideLayout12.xml"/></Relationships>
</file>

<file path=ppt/slides/_rels/slide75.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76.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77.xml.rels><?xml version="1.0" encoding="UTF-8" standalone="yes"?>
<Relationships xmlns="http://schemas.openxmlformats.org/package/2006/relationships"><Relationship Id="rId2" Type="http://purl.oclc.org/ooxml/officeDocument/relationships/image" Target="../media/image9.png"/><Relationship Id="rId1" Type="http://purl.oclc.org/ooxml/officeDocument/relationships/slideLayout" Target="../slideLayouts/slideLayout12.xml"/></Relationships>
</file>

<file path=ppt/slides/_rels/slide78.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79.xml.rels><?xml version="1.0" encoding="UTF-8" standalone="yes"?>
<Relationships xmlns="http://schemas.openxmlformats.org/package/2006/relationships"><Relationship Id="rId3" Type="http://purl.oclc.org/ooxml/officeDocument/relationships/image" Target="../media/image10.png"/><Relationship Id="rId2" Type="http://purl.oclc.org/ooxml/officeDocument/relationships/image" Target="../media/image6.png"/><Relationship Id="rId1" Type="http://purl.oclc.org/ooxml/officeDocument/relationships/slideLayout" Target="../slideLayouts/slideLayout12.xml"/></Relationships>
</file>

<file path=ppt/slides/_rels/slide8.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80.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81.xml.rels><?xml version="1.0" encoding="UTF-8" standalone="yes"?>
<Relationships xmlns="http://schemas.openxmlformats.org/package/2006/relationships"><Relationship Id="rId3" Type="http://purl.oclc.org/ooxml/officeDocument/relationships/image" Target="../media/image11.png"/><Relationship Id="rId2" Type="http://purl.oclc.org/ooxml/officeDocument/relationships/image" Target="../media/image6.png"/><Relationship Id="rId1" Type="http://purl.oclc.org/ooxml/officeDocument/relationships/slideLayout" Target="../slideLayouts/slideLayout12.xml"/></Relationships>
</file>

<file path=ppt/slides/_rels/slide82.xml.rels><?xml version="1.0" encoding="UTF-8" standalone="yes"?>
<Relationships xmlns="http://schemas.openxmlformats.org/package/2006/relationships"><Relationship Id="rId2" Type="http://purl.oclc.org/ooxml/officeDocument/relationships/image" Target="../media/image12.png"/><Relationship Id="rId1" Type="http://purl.oclc.org/ooxml/officeDocument/relationships/slideLayout" Target="../slideLayouts/slideLayout12.xml"/></Relationships>
</file>

<file path=ppt/slides/_rels/slide83.xml.rels><?xml version="1.0" encoding="UTF-8" standalone="yes"?>
<Relationships xmlns="http://schemas.openxmlformats.org/package/2006/relationships"><Relationship Id="rId1" Type="http://purl.oclc.org/ooxml/officeDocument/relationships/slideLayout" Target="../slideLayouts/slideLayout12.xml"/></Relationships>
</file>

<file path=ppt/slides/_rels/slide84.xml.rels><?xml version="1.0" encoding="UTF-8" standalone="yes"?>
<Relationships xmlns="http://schemas.openxmlformats.org/package/2006/relationships"><Relationship Id="rId3" Type="http://purl.oclc.org/ooxml/officeDocument/relationships/image" Target="../media/image13.png"/><Relationship Id="rId2" Type="http://purl.oclc.org/ooxml/officeDocument/relationships/image" Target="../media/image6.png"/><Relationship Id="rId1" Type="http://purl.oclc.org/ooxml/officeDocument/relationships/slideLayout" Target="../slideLayouts/slideLayout12.xml"/></Relationships>
</file>

<file path=ppt/slides/_rels/slide85.xml.rels><?xml version="1.0" encoding="UTF-8" standalone="yes"?>
<Relationships xmlns="http://schemas.openxmlformats.org/package/2006/relationships"><Relationship Id="rId3" Type="http://purl.oclc.org/ooxml/officeDocument/relationships/image" Target="../media/image13.png"/><Relationship Id="rId2" Type="http://purl.oclc.org/ooxml/officeDocument/relationships/image" Target="../media/image6.png"/><Relationship Id="rId1" Type="http://purl.oclc.org/ooxml/officeDocument/relationships/slideLayout" Target="../slideLayouts/slideLayout12.xml"/></Relationships>
</file>

<file path=ppt/slides/_rels/slide86.xml.rels><?xml version="1.0" encoding="UTF-8" standalone="yes"?>
<Relationships xmlns="http://schemas.openxmlformats.org/package/2006/relationships"><Relationship Id="rId3" Type="http://purl.oclc.org/ooxml/officeDocument/relationships/image" Target="../media/image13.png"/><Relationship Id="rId2" Type="http://purl.oclc.org/ooxml/officeDocument/relationships/image" Target="../media/image6.png"/><Relationship Id="rId1" Type="http://purl.oclc.org/ooxml/officeDocument/relationships/slideLayout" Target="../slideLayouts/slideLayout12.xml"/></Relationships>
</file>

<file path=ppt/slides/_rels/slide87.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88.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89.xml.rels><?xml version="1.0" encoding="UTF-8" standalone="yes"?>
<Relationships xmlns="http://schemas.openxmlformats.org/package/2006/relationships"><Relationship Id="rId3" Type="http://purl.oclc.org/ooxml/officeDocument/relationships/image" Target="../media/image13.png"/><Relationship Id="rId2" Type="http://purl.oclc.org/ooxml/officeDocument/relationships/image" Target="../media/image6.png"/><Relationship Id="rId1" Type="http://purl.oclc.org/ooxml/officeDocument/relationships/slideLayout" Target="../slideLayouts/slideLayout12.xml"/></Relationships>
</file>

<file path=ppt/slides/_rels/slide9.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90.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91.xml.rels><?xml version="1.0" encoding="UTF-8" standalone="yes"?>
<Relationships xmlns="http://schemas.openxmlformats.org/package/2006/relationships"><Relationship Id="rId1" Type="http://purl.oclc.org/ooxml/officeDocument/relationships/slideLayout" Target="../slideLayouts/slideLayout12.xml"/></Relationships>
</file>

<file path=ppt/slides/_rels/slide92.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93.xml.rels><?xml version="1.0" encoding="UTF-8" standalone="yes"?>
<Relationships xmlns="http://schemas.openxmlformats.org/package/2006/relationships"><Relationship Id="rId1" Type="http://purl.oclc.org/ooxml/officeDocument/relationships/slideLayout" Target="../slideLayouts/slideLayout12.xml"/></Relationships>
</file>

<file path=ppt/slides/_rels/slide94.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95.xml.rels><?xml version="1.0" encoding="UTF-8" standalone="yes"?>
<Relationships xmlns="http://schemas.openxmlformats.org/package/2006/relationships"><Relationship Id="rId2" Type="http://purl.oclc.org/ooxml/officeDocument/relationships/image" Target="../media/image14.png"/><Relationship Id="rId1" Type="http://purl.oclc.org/ooxml/officeDocument/relationships/slideLayout" Target="../slideLayouts/slideLayout12.xml"/></Relationships>
</file>

<file path=ppt/slides/_rels/slide96.xml.rels><?xml version="1.0" encoding="UTF-8" standalone="yes"?>
<Relationships xmlns="http://schemas.openxmlformats.org/package/2006/relationships"><Relationship Id="rId3" Type="http://purl.oclc.org/ooxml/officeDocument/relationships/image" Target="../media/image14.png"/><Relationship Id="rId2" Type="http://purl.oclc.org/ooxml/officeDocument/relationships/image" Target="../media/image6.png"/><Relationship Id="rId1" Type="http://purl.oclc.org/ooxml/officeDocument/relationships/slideLayout" Target="../slideLayouts/slideLayout12.xml"/></Relationships>
</file>

<file path=ppt/slides/_rels/slide97.xml.rels><?xml version="1.0" encoding="UTF-8" standalone="yes"?>
<Relationships xmlns="http://schemas.openxmlformats.org/package/2006/relationships"><Relationship Id="rId2" Type="http://purl.oclc.org/ooxml/officeDocument/relationships/image" Target="../media/image14.png"/><Relationship Id="rId1" Type="http://purl.oclc.org/ooxml/officeDocument/relationships/slideLayout" Target="../slideLayouts/slideLayout12.xml"/></Relationships>
</file>

<file path=ppt/slides/_rels/slide98.xml.rels><?xml version="1.0" encoding="UTF-8" standalone="yes"?>
<Relationships xmlns="http://schemas.openxmlformats.org/package/2006/relationships"><Relationship Id="rId2" Type="http://purl.oclc.org/ooxml/officeDocument/relationships/image" Target="../media/image6.png"/><Relationship Id="rId1" Type="http://purl.oclc.org/ooxml/officeDocument/relationships/slideLayout" Target="../slideLayouts/slideLayout12.xml"/></Relationships>
</file>

<file path=ppt/slides/_rels/slide99.xml.rels><?xml version="1.0" encoding="UTF-8" standalone="yes"?>
<Relationships xmlns="http://schemas.openxmlformats.org/package/2006/relationships"><Relationship Id="rId1" Type="http://purl.oclc.org/ooxml/officeDocument/relationships/slideLayout" Target="../slideLayouts/slideLayout12.xml"/></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050" name="投影片編號版面配置區 3">
            <a:extLst>
              <a:ext uri="{FF2B5EF4-FFF2-40B4-BE49-F238E27FC236}">
                <a16:creationId xmlns:a16="http://schemas.microsoft.com/office/drawing/2014/main" id="{15949A6E-8433-4248-BC67-981881A88D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285E3D35-DC79-4738-979B-445D7E22FEE3}" type="slidenum">
              <a:rPr lang="en-US" altLang="zh-TW" sz="1400" b="1">
                <a:latin typeface="標楷體" panose="03000509000000000000" pitchFamily="65" charset="-120"/>
                <a:ea typeface="標楷體" panose="03000509000000000000" pitchFamily="65" charset="-120"/>
              </a:rPr>
              <a:pPr eaLnBrk="1" hangingPunct="1"/>
              <a:t>1</a:t>
            </a:fld>
            <a:endParaRPr lang="en-US" altLang="zh-TW" sz="1400" b="1">
              <a:latin typeface="標楷體" panose="03000509000000000000" pitchFamily="65" charset="-120"/>
              <a:ea typeface="標楷體" panose="03000509000000000000" pitchFamily="65" charset="-120"/>
            </a:endParaRPr>
          </a:p>
        </p:txBody>
      </p:sp>
      <p:sp>
        <p:nvSpPr>
          <p:cNvPr id="2051" name="Rectangle 4">
            <a:extLst>
              <a:ext uri="{FF2B5EF4-FFF2-40B4-BE49-F238E27FC236}">
                <a16:creationId xmlns:a16="http://schemas.microsoft.com/office/drawing/2014/main" id="{1BE0D9B5-36A4-4B52-A808-2CFA0B613786}"/>
              </a:ext>
            </a:extLst>
          </p:cNvPr>
          <p:cNvSpPr>
            <a:spLocks noChangeArrowheads="1"/>
          </p:cNvSpPr>
          <p:nvPr/>
        </p:nvSpPr>
        <p:spPr bwMode="auto">
          <a:xfrm>
            <a:off x="395288" y="836613"/>
            <a:ext cx="8305800" cy="1944687"/>
          </a:xfrm>
          <a:prstGeom prst="rect">
            <a:avLst/>
          </a:prstGeom>
          <a:solidFill>
            <a:srgbClr val="CCFFFF"/>
          </a:solidFill>
          <a:ln w="9525">
            <a:solidFill>
              <a:schemeClr val="tx1"/>
            </a:solidFill>
            <a:miter lim="800%"/>
            <a:headEnd/>
            <a:tailEnd/>
          </a:ln>
        </p:spPr>
        <p:txBody>
          <a:bodyPr anchor="ctr"/>
          <a:lstStyle/>
          <a:p>
            <a:pPr algn="ctr">
              <a:defRPr/>
            </a:pPr>
            <a:r>
              <a:rPr lang="zh-TW" altLang="en-US" sz="4800" b="1" dirty="0">
                <a:solidFill>
                  <a:schemeClr val="accent6"/>
                </a:solidFill>
                <a:latin typeface="標楷體" pitchFamily="65" charset="-120"/>
                <a:ea typeface="標楷體" pitchFamily="65" charset="-120"/>
              </a:rPr>
              <a:t>農會選舉投（開）票程序實務 </a:t>
            </a:r>
          </a:p>
        </p:txBody>
      </p:sp>
      <p:sp>
        <p:nvSpPr>
          <p:cNvPr id="2052" name="Rectangle 5">
            <a:extLst>
              <a:ext uri="{FF2B5EF4-FFF2-40B4-BE49-F238E27FC236}">
                <a16:creationId xmlns:a16="http://schemas.microsoft.com/office/drawing/2014/main" id="{C1694DA4-E4A2-4EEA-96A0-1B86A37FBF4D}"/>
              </a:ext>
            </a:extLst>
          </p:cNvPr>
          <p:cNvSpPr>
            <a:spLocks noChangeArrowheads="1"/>
          </p:cNvSpPr>
          <p:nvPr/>
        </p:nvSpPr>
        <p:spPr bwMode="auto">
          <a:xfrm>
            <a:off x="1347788" y="3357563"/>
            <a:ext cx="6400800" cy="2217737"/>
          </a:xfrm>
          <a:prstGeom prst="rect">
            <a:avLst/>
          </a:prstGeom>
          <a:noFill/>
          <a:ln w="9525">
            <a:noFill/>
            <a:miter lim="800%"/>
            <a:headEnd/>
            <a:tailEnd/>
          </a:ln>
        </p:spPr>
        <p:txBody>
          <a:bodyPr/>
          <a:lstStyle/>
          <a:p>
            <a:pPr algn="ctr">
              <a:spcBef>
                <a:spcPct val="20%"/>
              </a:spcBef>
              <a:defRPr/>
            </a:pPr>
            <a:r>
              <a:rPr lang="zh-TW" altLang="en-US" sz="4000" b="1" dirty="0">
                <a:solidFill>
                  <a:schemeClr val="accent6"/>
                </a:solidFill>
                <a:latin typeface="標楷體" pitchFamily="65" charset="-120"/>
                <a:ea typeface="標楷體" pitchFamily="65" charset="-120"/>
              </a:rPr>
              <a:t>農業部</a:t>
            </a:r>
            <a:endParaRPr lang="en-US" altLang="zh-TW" sz="4000" b="1" dirty="0">
              <a:solidFill>
                <a:schemeClr val="accent6"/>
              </a:solidFill>
              <a:latin typeface="標楷體" pitchFamily="65" charset="-120"/>
              <a:ea typeface="標楷體" pitchFamily="65" charset="-120"/>
            </a:endParaRPr>
          </a:p>
          <a:p>
            <a:pPr algn="ctr">
              <a:spcBef>
                <a:spcPct val="20%"/>
              </a:spcBef>
              <a:defRPr/>
            </a:pPr>
            <a:r>
              <a:rPr lang="zh-TW" altLang="en-US" sz="4000" b="1" dirty="0">
                <a:solidFill>
                  <a:schemeClr val="accent6"/>
                </a:solidFill>
                <a:latin typeface="標楷體" pitchFamily="65" charset="-120"/>
                <a:ea typeface="標楷體" pitchFamily="65" charset="-120"/>
              </a:rPr>
              <a:t>報告人</a:t>
            </a:r>
          </a:p>
          <a:p>
            <a:pPr algn="ctr">
              <a:spcBef>
                <a:spcPct val="20%"/>
              </a:spcBef>
              <a:defRPr/>
            </a:pPr>
            <a:endParaRPr lang="zh-TW" altLang="en-US" sz="4000" b="1" dirty="0">
              <a:solidFill>
                <a:schemeClr val="accent6"/>
              </a:solidFill>
              <a:latin typeface="標楷體" pitchFamily="65" charset="-120"/>
              <a:ea typeface="標楷體" pitchFamily="65" charset="-120"/>
            </a:endParaRPr>
          </a:p>
        </p:txBody>
      </p:sp>
    </p:spTree>
  </p:cSld>
  <p:clrMapOvr>
    <a:masterClrMapping/>
  </p:clrMapOvr>
  <p:transition>
    <p:zoom/>
  </p:transition>
</p:sld>
</file>

<file path=ppt/slides/slide1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1266" name="投影片編號版面配置區 1">
            <a:extLst>
              <a:ext uri="{FF2B5EF4-FFF2-40B4-BE49-F238E27FC236}">
                <a16:creationId xmlns:a16="http://schemas.microsoft.com/office/drawing/2014/main" id="{69B043F3-7A18-4DB0-B29F-9373C0E9E4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E3FDB80C-6C22-4337-82E6-F35C09684826}" type="slidenum">
              <a:rPr lang="en-US" altLang="zh-TW" sz="1400">
                <a:ea typeface="標楷體" panose="03000509000000000000" pitchFamily="65" charset="-120"/>
              </a:rPr>
              <a:pPr eaLnBrk="1" hangingPunct="1"/>
              <a:t>10</a:t>
            </a:fld>
            <a:endParaRPr lang="en-US" altLang="zh-TW" sz="1400">
              <a:ea typeface="標楷體" panose="03000509000000000000" pitchFamily="65" charset="-120"/>
            </a:endParaRPr>
          </a:p>
        </p:txBody>
      </p:sp>
      <p:sp>
        <p:nvSpPr>
          <p:cNvPr id="3" name="矩形 2">
            <a:extLst>
              <a:ext uri="{FF2B5EF4-FFF2-40B4-BE49-F238E27FC236}">
                <a16:creationId xmlns:a16="http://schemas.microsoft.com/office/drawing/2014/main" id="{E7B66E9D-CBE2-4A0E-913E-E8E9E68B339E}"/>
              </a:ext>
            </a:extLst>
          </p:cNvPr>
          <p:cNvSpPr/>
          <p:nvPr/>
        </p:nvSpPr>
        <p:spPr>
          <a:xfrm>
            <a:off x="323850" y="0"/>
            <a:ext cx="8497888" cy="4222750"/>
          </a:xfrm>
          <a:prstGeom prst="rect">
            <a:avLst/>
          </a:prstGeom>
        </p:spPr>
        <p:txBody>
          <a:bodyPr>
            <a:spAutoFit/>
          </a:bodyPr>
          <a:lstStyle/>
          <a:p>
            <a:pPr marL="442913" indent="-442913" algn="just">
              <a:spcBef>
                <a:spcPct val="20%"/>
              </a:spcBef>
              <a:defRPr/>
            </a:pPr>
            <a:endParaRPr lang="en-US" altLang="zh-TW" sz="2600" b="1" dirty="0">
              <a:solidFill>
                <a:schemeClr val="accent6"/>
              </a:solidFill>
              <a:latin typeface="標楷體" pitchFamily="65" charset="-120"/>
              <a:ea typeface="標楷體" pitchFamily="65" charset="-120"/>
            </a:endParaRPr>
          </a:p>
          <a:p>
            <a:pPr marL="536575" indent="-536575" algn="ctr" eaLnBrk="0" hangingPunct="0">
              <a:lnSpc>
                <a:spcPct val="120%"/>
              </a:lnSpc>
              <a:defRPr/>
            </a:pPr>
            <a:r>
              <a:rPr lang="zh-TW" altLang="en-US" sz="3600" b="1" dirty="0">
                <a:solidFill>
                  <a:schemeClr val="accent6"/>
                </a:solidFill>
                <a:latin typeface="標楷體" pitchFamily="65" charset="-120"/>
                <a:ea typeface="標楷體" pitchFamily="65" charset="-120"/>
              </a:rPr>
              <a:t>三、</a:t>
            </a:r>
            <a:r>
              <a:rPr lang="en-US" altLang="zh-TW" sz="3600" b="1" dirty="0">
                <a:solidFill>
                  <a:schemeClr val="accent6"/>
                </a:solidFill>
                <a:latin typeface="標楷體" pitchFamily="65" charset="-120"/>
                <a:ea typeface="標楷體" pitchFamily="65" charset="-120"/>
              </a:rPr>
              <a:t>114</a:t>
            </a:r>
            <a:r>
              <a:rPr lang="zh-TW" altLang="en-US" sz="3600" b="1" dirty="0">
                <a:solidFill>
                  <a:schemeClr val="accent6"/>
                </a:solidFill>
                <a:latin typeface="標楷體" pitchFamily="65" charset="-120"/>
                <a:ea typeface="標楷體" pitchFamily="65" charset="-120"/>
              </a:rPr>
              <a:t>年</a:t>
            </a:r>
            <a:r>
              <a:rPr lang="en-US" altLang="zh-TW" sz="3600" b="1" dirty="0">
                <a:solidFill>
                  <a:schemeClr val="accent6"/>
                </a:solidFill>
                <a:latin typeface="標楷體" pitchFamily="65" charset="-120"/>
                <a:ea typeface="標楷體" pitchFamily="65" charset="-120"/>
              </a:rPr>
              <a:t>2</a:t>
            </a:r>
            <a:r>
              <a:rPr lang="zh-TW" altLang="en-US" sz="3600" b="1" dirty="0">
                <a:solidFill>
                  <a:schemeClr val="accent6"/>
                </a:solidFill>
                <a:latin typeface="標楷體" pitchFamily="65" charset="-120"/>
                <a:ea typeface="標楷體" pitchFamily="65" charset="-120"/>
              </a:rPr>
              <a:t>月</a:t>
            </a:r>
            <a:r>
              <a:rPr lang="en-US" altLang="zh-TW" sz="3600" b="1" dirty="0">
                <a:solidFill>
                  <a:schemeClr val="accent6"/>
                </a:solidFill>
                <a:latin typeface="標楷體" pitchFamily="65" charset="-120"/>
                <a:ea typeface="標楷體" pitchFamily="65" charset="-120"/>
              </a:rPr>
              <a:t>15</a:t>
            </a:r>
            <a:r>
              <a:rPr lang="zh-TW" altLang="en-US" sz="3600" b="1" dirty="0">
                <a:solidFill>
                  <a:schemeClr val="accent6"/>
                </a:solidFill>
                <a:latin typeface="標楷體" pitchFamily="65" charset="-120"/>
                <a:ea typeface="標楷體" pitchFamily="65" charset="-120"/>
              </a:rPr>
              <a:t>日投開票日應</a:t>
            </a:r>
            <a:endParaRPr lang="en-US" altLang="zh-TW" sz="3600" b="1" dirty="0">
              <a:solidFill>
                <a:schemeClr val="accent6"/>
              </a:solidFill>
              <a:latin typeface="標楷體" pitchFamily="65" charset="-120"/>
              <a:ea typeface="標楷體" pitchFamily="65" charset="-120"/>
            </a:endParaRPr>
          </a:p>
          <a:p>
            <a:pPr marL="536575" indent="-536575" algn="ctr" eaLnBrk="0" hangingPunct="0">
              <a:lnSpc>
                <a:spcPct val="120%"/>
              </a:lnSpc>
              <a:defRPr/>
            </a:pPr>
            <a:r>
              <a:rPr lang="zh-TW" altLang="en-US" sz="3600" b="1" dirty="0">
                <a:solidFill>
                  <a:schemeClr val="accent6"/>
                </a:solidFill>
                <a:latin typeface="標楷體" pitchFamily="65" charset="-120"/>
                <a:ea typeface="標楷體" pitchFamily="65" charset="-120"/>
              </a:rPr>
              <a:t>準備工作與注意事項</a:t>
            </a:r>
            <a:endParaRPr lang="en-US" altLang="zh-TW" sz="3600" b="1" dirty="0">
              <a:solidFill>
                <a:srgbClr val="FF0000"/>
              </a:solidFill>
              <a:latin typeface="標楷體" pitchFamily="65" charset="-120"/>
              <a:ea typeface="標楷體" pitchFamily="65" charset="-120"/>
            </a:endParaRPr>
          </a:p>
          <a:p>
            <a:pPr marL="442913" indent="-442913" algn="just">
              <a:spcBef>
                <a:spcPct val="20%"/>
              </a:spcBef>
              <a:defRPr/>
            </a:pPr>
            <a:r>
              <a:rPr lang="en-US" altLang="zh-TW" sz="2600" b="1" dirty="0">
                <a:solidFill>
                  <a:srgbClr val="FF0000"/>
                </a:solidFill>
                <a:latin typeface="標楷體" pitchFamily="65" charset="-120"/>
                <a:ea typeface="標楷體" pitchFamily="65" charset="-120"/>
              </a:rPr>
              <a:t> (</a:t>
            </a:r>
            <a:r>
              <a:rPr lang="zh-TW" altLang="en-US" sz="2600" b="1" dirty="0">
                <a:solidFill>
                  <a:srgbClr val="FF0000"/>
                </a:solidFill>
                <a:latin typeface="標楷體" pitchFamily="65" charset="-120"/>
                <a:ea typeface="標楷體" pitchFamily="65" charset="-120"/>
              </a:rPr>
              <a:t>一</a:t>
            </a:r>
            <a:r>
              <a:rPr lang="en-US" altLang="zh-TW" sz="2600" b="1" dirty="0">
                <a:solidFill>
                  <a:srgbClr val="FF0000"/>
                </a:solidFill>
                <a:latin typeface="標楷體" pitchFamily="65" charset="-120"/>
                <a:ea typeface="標楷體" pitchFamily="65" charset="-120"/>
              </a:rPr>
              <a:t>)</a:t>
            </a:r>
            <a:r>
              <a:rPr lang="zh-TW" altLang="en-US" sz="2600" b="1" dirty="0">
                <a:solidFill>
                  <a:srgbClr val="FF0000"/>
                </a:solidFill>
                <a:latin typeface="標楷體" pitchFamily="65" charset="-120"/>
                <a:ea typeface="標楷體" pitchFamily="65" charset="-120"/>
              </a:rPr>
              <a:t>標識證：</a:t>
            </a:r>
            <a:endParaRPr lang="en-US" altLang="zh-TW" sz="2600" b="1" dirty="0">
              <a:solidFill>
                <a:srgbClr val="FF0000"/>
              </a:solidFill>
              <a:latin typeface="標楷體" pitchFamily="65" charset="-120"/>
              <a:ea typeface="標楷體" pitchFamily="65" charset="-120"/>
            </a:endParaRPr>
          </a:p>
          <a:p>
            <a:pPr marL="442913" indent="-442913" algn="just">
              <a:spcBef>
                <a:spcPct val="20%"/>
              </a:spcBef>
              <a:defRPr/>
            </a:pPr>
            <a:r>
              <a:rPr lang="en-US" altLang="zh-TW" sz="2600" b="1" dirty="0">
                <a:solidFill>
                  <a:schemeClr val="accent2"/>
                </a:solidFill>
                <a:latin typeface="標楷體" pitchFamily="65" charset="-120"/>
                <a:ea typeface="標楷體" pitchFamily="65" charset="-120"/>
              </a:rPr>
              <a:t>     </a:t>
            </a:r>
            <a:r>
              <a:rPr lang="zh-TW" altLang="en-US" sz="2600" b="1" dirty="0">
                <a:solidFill>
                  <a:schemeClr val="accent2"/>
                </a:solidFill>
                <a:latin typeface="標楷體" pitchFamily="65" charset="-120"/>
                <a:ea typeface="標楷體" pitchFamily="65" charset="-120"/>
              </a:rPr>
              <a:t>工作人員佩帶</a:t>
            </a:r>
            <a:r>
              <a:rPr lang="zh-TW" altLang="en-US" sz="2600" b="1" dirty="0">
                <a:solidFill>
                  <a:srgbClr val="FF0000"/>
                </a:solidFill>
                <a:latin typeface="標楷體" pitchFamily="65" charset="-120"/>
                <a:ea typeface="標楷體" pitchFamily="65" charset="-120"/>
              </a:rPr>
              <a:t>農會製發之標識證</a:t>
            </a:r>
            <a:r>
              <a:rPr lang="zh-TW" altLang="en-US" sz="2600" b="1" dirty="0">
                <a:solidFill>
                  <a:schemeClr val="accent2"/>
                </a:solidFill>
                <a:latin typeface="標楷體" pitchFamily="65" charset="-120"/>
                <a:ea typeface="標楷體" pitchFamily="65" charset="-120"/>
              </a:rPr>
              <a:t>、各就各位。</a:t>
            </a:r>
            <a:endParaRPr lang="en-US" altLang="zh-TW" sz="2600" b="1" dirty="0">
              <a:solidFill>
                <a:schemeClr val="accent2"/>
              </a:solidFill>
              <a:latin typeface="標楷體" pitchFamily="65" charset="-120"/>
              <a:ea typeface="標楷體" pitchFamily="65" charset="-120"/>
            </a:endParaRPr>
          </a:p>
          <a:p>
            <a:pPr marL="442913" indent="-442913" algn="just">
              <a:spcBef>
                <a:spcPct val="20%"/>
              </a:spcBef>
              <a:defRPr/>
            </a:pPr>
            <a:r>
              <a:rPr lang="zh-TW" altLang="en-US" sz="2600" b="1" dirty="0">
                <a:solidFill>
                  <a:schemeClr val="accent2"/>
                </a:solidFill>
                <a:latin typeface="標楷體" pitchFamily="65" charset="-120"/>
                <a:ea typeface="標楷體" pitchFamily="65" charset="-120"/>
              </a:rPr>
              <a:t>     非至任務終了，不得擅自離去。</a:t>
            </a:r>
            <a:endParaRPr lang="en-US" altLang="zh-TW" sz="2600" b="1" dirty="0">
              <a:solidFill>
                <a:schemeClr val="accent2"/>
              </a:solidFill>
              <a:latin typeface="標楷體" pitchFamily="65" charset="-120"/>
              <a:ea typeface="標楷體" pitchFamily="65" charset="-120"/>
            </a:endParaRPr>
          </a:p>
          <a:p>
            <a:pPr marL="442913" indent="-442913" algn="just">
              <a:spcBef>
                <a:spcPct val="20%"/>
              </a:spcBef>
              <a:defRPr/>
            </a:pPr>
            <a:endParaRPr lang="en-US" altLang="zh-TW" sz="2600" b="1" dirty="0">
              <a:solidFill>
                <a:schemeClr val="accent6"/>
              </a:solidFill>
              <a:latin typeface="標楷體" pitchFamily="65" charset="-120"/>
              <a:ea typeface="標楷體" pitchFamily="65" charset="-120"/>
            </a:endParaRPr>
          </a:p>
          <a:p>
            <a:pPr marL="442913" indent="-442913" algn="just">
              <a:spcBef>
                <a:spcPct val="20%"/>
              </a:spcBef>
              <a:defRPr/>
            </a:pPr>
            <a:r>
              <a:rPr lang="zh-TW" altLang="en-US" sz="2600" b="1" dirty="0">
                <a:solidFill>
                  <a:schemeClr val="accent6"/>
                </a:solidFill>
                <a:latin typeface="標楷體" pitchFamily="65" charset="-120"/>
                <a:ea typeface="標楷體" pitchFamily="65" charset="-120"/>
              </a:rPr>
              <a:t> </a:t>
            </a:r>
            <a:endParaRPr lang="zh-TW" altLang="en-US" sz="2600" b="1" dirty="0">
              <a:latin typeface="標楷體" pitchFamily="65" charset="-120"/>
              <a:ea typeface="標楷體" pitchFamily="65" charset="-120"/>
            </a:endParaRPr>
          </a:p>
        </p:txBody>
      </p:sp>
    </p:spTree>
  </p:cSld>
  <p:clrMapOvr>
    <a:masterClrMapping/>
  </p:clrMapOvr>
</p:sld>
</file>

<file path=ppt/slides/slide10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03426" name="投影片編號版面配置區 7">
            <a:extLst>
              <a:ext uri="{FF2B5EF4-FFF2-40B4-BE49-F238E27FC236}">
                <a16:creationId xmlns:a16="http://schemas.microsoft.com/office/drawing/2014/main" id="{E3A5EACE-22C8-4C84-9A3C-422C1C16A2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0A4D80A0-BA16-448B-A454-4D15333D08ED}" type="slidenum">
              <a:rPr lang="en-US" altLang="zh-TW" sz="1400">
                <a:ea typeface="標楷體" panose="03000509000000000000" pitchFamily="65" charset="-120"/>
              </a:rPr>
              <a:pPr eaLnBrk="1" hangingPunct="1"/>
              <a:t>100</a:t>
            </a:fld>
            <a:endParaRPr lang="en-US" altLang="zh-TW" sz="1400">
              <a:ea typeface="標楷體" panose="03000509000000000000" pitchFamily="65" charset="-120"/>
            </a:endParaRPr>
          </a:p>
        </p:txBody>
      </p:sp>
      <p:sp>
        <p:nvSpPr>
          <p:cNvPr id="103427" name="Rectangle 3">
            <a:extLst>
              <a:ext uri="{FF2B5EF4-FFF2-40B4-BE49-F238E27FC236}">
                <a16:creationId xmlns:a16="http://schemas.microsoft.com/office/drawing/2014/main" id="{C558FA90-6C96-40EB-AE52-8C1F556D09C8}"/>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103428" name="Rectangle 4">
            <a:extLst>
              <a:ext uri="{FF2B5EF4-FFF2-40B4-BE49-F238E27FC236}">
                <a16:creationId xmlns:a16="http://schemas.microsoft.com/office/drawing/2014/main" id="{C3BCDE75-B546-4687-98F1-55DC0EFF38E5}"/>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103429" name="Rectangle 5">
            <a:extLst>
              <a:ext uri="{FF2B5EF4-FFF2-40B4-BE49-F238E27FC236}">
                <a16:creationId xmlns:a16="http://schemas.microsoft.com/office/drawing/2014/main" id="{E99C91BF-6304-436D-AC00-35CB27FF0AAE}"/>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（二）無效票</a:t>
            </a:r>
            <a:r>
              <a:rPr lang="zh-TW" altLang="en-US"/>
              <a:t>： </a:t>
            </a:r>
          </a:p>
        </p:txBody>
      </p:sp>
      <p:graphicFrame>
        <p:nvGraphicFramePr>
          <p:cNvPr id="203806" name="Group 30">
            <a:extLst>
              <a:ext uri="{FF2B5EF4-FFF2-40B4-BE49-F238E27FC236}">
                <a16:creationId xmlns:a16="http://schemas.microsoft.com/office/drawing/2014/main" id="{E9BEEC14-D2BA-4DFD-B2A5-F9DD61A9BCD2}"/>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20863" name="Group 31">
            <a:extLst>
              <a:ext uri="{FF2B5EF4-FFF2-40B4-BE49-F238E27FC236}">
                <a16:creationId xmlns:a16="http://schemas.microsoft.com/office/drawing/2014/main" id="{BB5EFA27-088A-4E6A-AAB5-72234E04BE57}"/>
              </a:ext>
            </a:extLst>
          </p:cNvPr>
          <p:cNvGraphicFramePr>
            <a:graphicFrameLocks noGrp="1"/>
          </p:cNvGraphicFramePr>
          <p:nvPr>
            <p:ph sz="quarter" idx="3"/>
          </p:nvPr>
        </p:nvGraphicFramePr>
        <p:xfrm>
          <a:off x="4932363" y="2060575"/>
          <a:ext cx="1439862" cy="3825875"/>
        </p:xfrm>
        <a:graphic>
          <a:graphicData uri="http://purl.oclc.org/ooxml/drawingml/table">
            <a:tbl>
              <a:tblPr/>
              <a:tblGrid>
                <a:gridCol w="1439862">
                  <a:extLst>
                    <a:ext uri="{9D8B030D-6E8A-4147-A177-3AD203B41FA5}">
                      <a16:colId xmlns:a16="http://schemas.microsoft.com/office/drawing/2014/main" val="20000"/>
                    </a:ext>
                  </a:extLst>
                </a:gridCol>
              </a:tblGrid>
              <a:tr h="936424">
                <a:tc>
                  <a:txBody>
                    <a:body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0199">
                <a:tc>
                  <a:txBody>
                    <a:bodyPr/>
                    <a:lstStyle/>
                    <a:p>
                      <a:pPr marL="0" marR="0" lvl="0" indent="0" algn="l"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     2   </a:t>
                      </a:r>
                      <a:r>
                        <a:rPr kumimoji="1" lang="en-US" altLang="zh-TW" sz="2800" b="1" i="0" u="none" strike="noStrike" cap="none" normalizeH="0" baseline="0%" dirty="0">
                          <a:ln>
                            <a:noFill/>
                          </a:ln>
                          <a:solidFill>
                            <a:srgbClr val="FF0000"/>
                          </a:solidFill>
                          <a:effectLst/>
                          <a:latin typeface="Times New Roman" pitchFamily="18" charset="0"/>
                          <a:ea typeface="標楷體" pitchFamily="65" charset="-120"/>
                        </a:rPr>
                        <a:t>ν</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52">
                <a:tc>
                  <a:txBody>
                    <a:body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3450" name="Rectangle 26">
            <a:extLst>
              <a:ext uri="{FF2B5EF4-FFF2-40B4-BE49-F238E27FC236}">
                <a16:creationId xmlns:a16="http://schemas.microsoft.com/office/drawing/2014/main" id="{9B2EFBEE-AA53-4963-8348-4FECCBC2D7D0}"/>
              </a:ext>
            </a:extLst>
          </p:cNvPr>
          <p:cNvSpPr>
            <a:spLocks noChangeArrowheads="1"/>
          </p:cNvSpPr>
          <p:nvPr/>
        </p:nvSpPr>
        <p:spPr bwMode="auto">
          <a:xfrm>
            <a:off x="2987675" y="1844675"/>
            <a:ext cx="3529013"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103451" name="Text Box 27">
            <a:extLst>
              <a:ext uri="{FF2B5EF4-FFF2-40B4-BE49-F238E27FC236}">
                <a16:creationId xmlns:a16="http://schemas.microsoft.com/office/drawing/2014/main" id="{839C760A-EBB8-47CA-8788-A429C12888FF}"/>
              </a:ext>
            </a:extLst>
          </p:cNvPr>
          <p:cNvSpPr txBox="1">
            <a:spLocks noChangeArrowheads="1"/>
          </p:cNvSpPr>
          <p:nvPr/>
        </p:nvSpPr>
        <p:spPr bwMode="auto">
          <a:xfrm>
            <a:off x="1087438" y="1628775"/>
            <a:ext cx="11080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19</a:t>
            </a:r>
            <a:r>
              <a:rPr lang="zh-TW" altLang="en-US" sz="1800">
                <a:ea typeface="標楷體" panose="03000509000000000000" pitchFamily="65" charset="-120"/>
              </a:rPr>
              <a:t>）說明：圈選後加以寫符號者，應屬無效票。</a:t>
            </a:r>
            <a:r>
              <a:rPr lang="zh-TW" altLang="en-US">
                <a:ea typeface="標楷體" panose="03000509000000000000" pitchFamily="65" charset="-120"/>
              </a:rPr>
              <a:t> </a:t>
            </a:r>
            <a:endParaRPr lang="zh-TW" altLang="en-US" sz="1800">
              <a:ea typeface="標楷體" panose="03000509000000000000" pitchFamily="65" charset="-120"/>
            </a:endParaRPr>
          </a:p>
          <a:p>
            <a:pPr eaLnBrk="1" hangingPunct="1"/>
            <a:endParaRPr lang="en-US" altLang="zh-TW" sz="1800">
              <a:ea typeface="標楷體" panose="03000509000000000000" pitchFamily="65" charset="-120"/>
            </a:endParaRPr>
          </a:p>
        </p:txBody>
      </p:sp>
      <p:pic>
        <p:nvPicPr>
          <p:cNvPr id="103452" name="Picture 28" descr="001">
            <a:extLst>
              <a:ext uri="{FF2B5EF4-FFF2-40B4-BE49-F238E27FC236}">
                <a16:creationId xmlns:a16="http://schemas.microsoft.com/office/drawing/2014/main" id="{33D85D5C-784C-4A58-A206-423944BB2D7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163" y="2276475"/>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ransition>
    <p:zoom/>
  </p:transition>
</p:sld>
</file>

<file path=ppt/slides/slide10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04450" name="投影片編號版面配置區 7">
            <a:extLst>
              <a:ext uri="{FF2B5EF4-FFF2-40B4-BE49-F238E27FC236}">
                <a16:creationId xmlns:a16="http://schemas.microsoft.com/office/drawing/2014/main" id="{0F173512-9131-4289-8B12-A80E6DF876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10770221-204F-4AFF-BC15-CE21BBA91E6D}" type="slidenum">
              <a:rPr lang="en-US" altLang="zh-TW" sz="1400">
                <a:ea typeface="標楷體" panose="03000509000000000000" pitchFamily="65" charset="-120"/>
              </a:rPr>
              <a:pPr eaLnBrk="1" hangingPunct="1"/>
              <a:t>101</a:t>
            </a:fld>
            <a:endParaRPr lang="en-US" altLang="zh-TW" sz="1400">
              <a:ea typeface="標楷體" panose="03000509000000000000" pitchFamily="65" charset="-120"/>
            </a:endParaRPr>
          </a:p>
        </p:txBody>
      </p:sp>
      <p:sp>
        <p:nvSpPr>
          <p:cNvPr id="104451" name="Rectangle 4">
            <a:extLst>
              <a:ext uri="{FF2B5EF4-FFF2-40B4-BE49-F238E27FC236}">
                <a16:creationId xmlns:a16="http://schemas.microsoft.com/office/drawing/2014/main" id="{1856FC01-FA7A-48D1-B016-153BC25A5F29}"/>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104452" name="Rectangle 5">
            <a:extLst>
              <a:ext uri="{FF2B5EF4-FFF2-40B4-BE49-F238E27FC236}">
                <a16:creationId xmlns:a16="http://schemas.microsoft.com/office/drawing/2014/main" id="{CA117B8D-EE5F-465F-8905-05BA36FA485E}"/>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（二）無效票： </a:t>
            </a:r>
          </a:p>
        </p:txBody>
      </p:sp>
      <p:graphicFrame>
        <p:nvGraphicFramePr>
          <p:cNvPr id="205830" name="Group 6">
            <a:extLst>
              <a:ext uri="{FF2B5EF4-FFF2-40B4-BE49-F238E27FC236}">
                <a16:creationId xmlns:a16="http://schemas.microsoft.com/office/drawing/2014/main" id="{96107401-F230-4D4D-B5F6-03636B4AFD3D}"/>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21891" name="Group 35">
            <a:extLst>
              <a:ext uri="{FF2B5EF4-FFF2-40B4-BE49-F238E27FC236}">
                <a16:creationId xmlns:a16="http://schemas.microsoft.com/office/drawing/2014/main" id="{73D26864-2AD8-4BFE-AC08-01FC3E7BD7E3}"/>
              </a:ext>
            </a:extLst>
          </p:cNvPr>
          <p:cNvGraphicFramePr>
            <a:graphicFrameLocks noGrp="1"/>
          </p:cNvGraphicFramePr>
          <p:nvPr>
            <p:ph sz="quarter" idx="3"/>
          </p:nvPr>
        </p:nvGraphicFramePr>
        <p:xfrm>
          <a:off x="4932363" y="2060575"/>
          <a:ext cx="1439862" cy="3825875"/>
        </p:xfrm>
        <a:graphic>
          <a:graphicData uri="http://purl.oclc.org/ooxml/drawingml/table">
            <a:tbl>
              <a:tblPr/>
              <a:tblGrid>
                <a:gridCol w="1439862">
                  <a:extLst>
                    <a:ext uri="{9D8B030D-6E8A-4147-A177-3AD203B41FA5}">
                      <a16:colId xmlns:a16="http://schemas.microsoft.com/office/drawing/2014/main" val="20000"/>
                    </a:ext>
                  </a:extLst>
                </a:gridCol>
              </a:tblGrid>
              <a:tr h="936424">
                <a:tc>
                  <a:txBody>
                    <a:body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0199">
                <a:tc>
                  <a:txBody>
                    <a:bodyPr/>
                    <a:lstStyle/>
                    <a:p>
                      <a:pPr marL="0" marR="0" lvl="0" indent="0" algn="l"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     2   </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52">
                <a:tc>
                  <a:txBody>
                    <a:body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4473" name="Rectangle 26">
            <a:extLst>
              <a:ext uri="{FF2B5EF4-FFF2-40B4-BE49-F238E27FC236}">
                <a16:creationId xmlns:a16="http://schemas.microsoft.com/office/drawing/2014/main" id="{44645574-0975-4316-92E6-B6BAD5C43842}"/>
              </a:ext>
            </a:extLst>
          </p:cNvPr>
          <p:cNvSpPr>
            <a:spLocks noChangeArrowheads="1"/>
          </p:cNvSpPr>
          <p:nvPr/>
        </p:nvSpPr>
        <p:spPr bwMode="auto">
          <a:xfrm>
            <a:off x="2700338" y="1844675"/>
            <a:ext cx="4176712"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104474" name="Text Box 27">
            <a:extLst>
              <a:ext uri="{FF2B5EF4-FFF2-40B4-BE49-F238E27FC236}">
                <a16:creationId xmlns:a16="http://schemas.microsoft.com/office/drawing/2014/main" id="{FE8D5487-A2D0-41AE-865D-701645E58495}"/>
              </a:ext>
            </a:extLst>
          </p:cNvPr>
          <p:cNvSpPr txBox="1">
            <a:spLocks noChangeArrowheads="1"/>
          </p:cNvSpPr>
          <p:nvPr/>
        </p:nvSpPr>
        <p:spPr bwMode="auto">
          <a:xfrm>
            <a:off x="1087438" y="1628775"/>
            <a:ext cx="11080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20</a:t>
            </a:r>
            <a:r>
              <a:rPr lang="zh-TW" altLang="en-US" sz="1800">
                <a:ea typeface="標楷體" panose="03000509000000000000" pitchFamily="65" charset="-120"/>
              </a:rPr>
              <a:t>）說明：將選舉票任何一角撕破至不完整者，應屬無效票。</a:t>
            </a:r>
            <a:r>
              <a:rPr lang="zh-TW" altLang="en-US">
                <a:ea typeface="標楷體" panose="03000509000000000000" pitchFamily="65" charset="-120"/>
              </a:rPr>
              <a:t> </a:t>
            </a:r>
            <a:endParaRPr lang="zh-TW" altLang="en-US" sz="1800">
              <a:ea typeface="標楷體" panose="03000509000000000000" pitchFamily="65" charset="-120"/>
            </a:endParaRPr>
          </a:p>
          <a:p>
            <a:pPr eaLnBrk="1" hangingPunct="1"/>
            <a:endParaRPr lang="en-US" altLang="zh-TW" sz="1800">
              <a:ea typeface="標楷體" panose="03000509000000000000" pitchFamily="65" charset="-120"/>
            </a:endParaRPr>
          </a:p>
        </p:txBody>
      </p:sp>
      <p:pic>
        <p:nvPicPr>
          <p:cNvPr id="104475" name="Picture 28" descr="001">
            <a:extLst>
              <a:ext uri="{FF2B5EF4-FFF2-40B4-BE49-F238E27FC236}">
                <a16:creationId xmlns:a16="http://schemas.microsoft.com/office/drawing/2014/main" id="{909C088C-8DD4-4BD5-AA06-273F2247A08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5375" y="2276475"/>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104476" name="Line 31">
            <a:extLst>
              <a:ext uri="{FF2B5EF4-FFF2-40B4-BE49-F238E27FC236}">
                <a16:creationId xmlns:a16="http://schemas.microsoft.com/office/drawing/2014/main" id="{2FE5BF6B-9AAF-4544-BEDB-0DEC8243DB82}"/>
              </a:ext>
            </a:extLst>
          </p:cNvPr>
          <p:cNvSpPr>
            <a:spLocks noChangeShapeType="1"/>
          </p:cNvSpPr>
          <p:nvPr/>
        </p:nvSpPr>
        <p:spPr bwMode="auto">
          <a:xfrm>
            <a:off x="6877050" y="4797425"/>
            <a:ext cx="0" cy="1295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useBgFill="1">
        <p:nvSpPr>
          <p:cNvPr id="104477" name="Freeform 105">
            <a:extLst>
              <a:ext uri="{FF2B5EF4-FFF2-40B4-BE49-F238E27FC236}">
                <a16:creationId xmlns:a16="http://schemas.microsoft.com/office/drawing/2014/main" id="{D1233E5A-11BF-40E1-8F1C-27CB202320BF}"/>
              </a:ext>
            </a:extLst>
          </p:cNvPr>
          <p:cNvSpPr>
            <a:spLocks/>
          </p:cNvSpPr>
          <p:nvPr/>
        </p:nvSpPr>
        <p:spPr bwMode="auto">
          <a:xfrm>
            <a:off x="5435600" y="4149725"/>
            <a:ext cx="1441450" cy="1943100"/>
          </a:xfrm>
          <a:custGeom>
            <a:avLst/>
            <a:gdLst>
              <a:gd name="T0" fmla="*/ 2147483647 w 908"/>
              <a:gd name="T1" fmla="*/ 0 h 1224"/>
              <a:gd name="T2" fmla="*/ 2147483647 w 908"/>
              <a:gd name="T3" fmla="*/ 2147483647 h 1224"/>
              <a:gd name="T4" fmla="*/ 0 w 908"/>
              <a:gd name="T5" fmla="*/ 2147483647 h 1224"/>
              <a:gd name="T6" fmla="*/ 2147483647 w 908"/>
              <a:gd name="T7" fmla="*/ 2147483647 h 1224"/>
              <a:gd name="T8" fmla="*/ 2147483647 w 908"/>
              <a:gd name="T9" fmla="*/ 2147483647 h 1224"/>
              <a:gd name="T10" fmla="*/ 2147483647 w 908"/>
              <a:gd name="T11" fmla="*/ 2147483647 h 1224"/>
              <a:gd name="T12" fmla="*/ 2147483647 w 908"/>
              <a:gd name="T13" fmla="*/ 2147483647 h 1224"/>
              <a:gd name="T14" fmla="*/ 2147483647 w 908"/>
              <a:gd name="T15" fmla="*/ 2147483647 h 1224"/>
              <a:gd name="T16" fmla="*/ 2147483647 w 908"/>
              <a:gd name="T17" fmla="*/ 2147483647 h 1224"/>
              <a:gd name="T18" fmla="*/ 2147483647 w 908"/>
              <a:gd name="T19" fmla="*/ 2147483647 h 1224"/>
              <a:gd name="T20" fmla="*/ 2147483647 w 908"/>
              <a:gd name="T21" fmla="*/ 2147483647 h 1224"/>
              <a:gd name="T22" fmla="*/ 2147483647 w 908"/>
              <a:gd name="T23" fmla="*/ 2147483647 h 1224"/>
              <a:gd name="T24" fmla="*/ 2147483647 w 908"/>
              <a:gd name="T25" fmla="*/ 2147483647 h 1224"/>
              <a:gd name="T26" fmla="*/ 2147483647 w 908"/>
              <a:gd name="T27" fmla="*/ 2147483647 h 1224"/>
              <a:gd name="T28" fmla="*/ 2147483647 w 908"/>
              <a:gd name="T29" fmla="*/ 2147483647 h 1224"/>
              <a:gd name="T30" fmla="*/ 2147483647 w 908"/>
              <a:gd name="T31" fmla="*/ 2147483647 h 1224"/>
              <a:gd name="T32" fmla="*/ 2147483647 w 908"/>
              <a:gd name="T33" fmla="*/ 2147483647 h 1224"/>
              <a:gd name="T34" fmla="*/ 2147483647 w 908"/>
              <a:gd name="T35" fmla="*/ 2147483647 h 1224"/>
              <a:gd name="T36" fmla="*/ 2147483647 w 908"/>
              <a:gd name="T37" fmla="*/ 2147483647 h 1224"/>
              <a:gd name="T38" fmla="*/ 2147483647 w 908"/>
              <a:gd name="T39" fmla="*/ 2147483647 h 1224"/>
              <a:gd name="T40" fmla="*/ 2147483647 w 908"/>
              <a:gd name="T41" fmla="*/ 0 h 12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8"/>
              <a:gd name="T64" fmla="*/ 0 h 1224"/>
              <a:gd name="T65" fmla="*/ 908 w 908"/>
              <a:gd name="T66" fmla="*/ 1224 h 12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8" h="1224">
                <a:moveTo>
                  <a:pt x="908" y="0"/>
                </a:moveTo>
                <a:lnTo>
                  <a:pt x="908" y="1224"/>
                </a:lnTo>
                <a:lnTo>
                  <a:pt x="0" y="1224"/>
                </a:lnTo>
                <a:cubicBezTo>
                  <a:pt x="9" y="1181"/>
                  <a:pt x="28" y="1079"/>
                  <a:pt x="68" y="1052"/>
                </a:cubicBezTo>
                <a:cubicBezTo>
                  <a:pt x="89" y="1021"/>
                  <a:pt x="122" y="1026"/>
                  <a:pt x="158" y="1022"/>
                </a:cubicBezTo>
                <a:cubicBezTo>
                  <a:pt x="175" y="997"/>
                  <a:pt x="178" y="967"/>
                  <a:pt x="188" y="938"/>
                </a:cubicBezTo>
                <a:cubicBezTo>
                  <a:pt x="193" y="923"/>
                  <a:pt x="241" y="902"/>
                  <a:pt x="260" y="896"/>
                </a:cubicBezTo>
                <a:cubicBezTo>
                  <a:pt x="280" y="835"/>
                  <a:pt x="250" y="723"/>
                  <a:pt x="326" y="710"/>
                </a:cubicBezTo>
                <a:cubicBezTo>
                  <a:pt x="344" y="707"/>
                  <a:pt x="362" y="706"/>
                  <a:pt x="380" y="704"/>
                </a:cubicBezTo>
                <a:cubicBezTo>
                  <a:pt x="381" y="689"/>
                  <a:pt x="387" y="568"/>
                  <a:pt x="404" y="542"/>
                </a:cubicBezTo>
                <a:cubicBezTo>
                  <a:pt x="412" y="530"/>
                  <a:pt x="432" y="534"/>
                  <a:pt x="446" y="530"/>
                </a:cubicBezTo>
                <a:cubicBezTo>
                  <a:pt x="492" y="499"/>
                  <a:pt x="471" y="450"/>
                  <a:pt x="476" y="392"/>
                </a:cubicBezTo>
                <a:cubicBezTo>
                  <a:pt x="484" y="305"/>
                  <a:pt x="527" y="303"/>
                  <a:pt x="596" y="296"/>
                </a:cubicBezTo>
                <a:cubicBezTo>
                  <a:pt x="627" y="249"/>
                  <a:pt x="612" y="209"/>
                  <a:pt x="650" y="164"/>
                </a:cubicBezTo>
                <a:cubicBezTo>
                  <a:pt x="655" y="158"/>
                  <a:pt x="659" y="152"/>
                  <a:pt x="662" y="146"/>
                </a:cubicBezTo>
                <a:cubicBezTo>
                  <a:pt x="665" y="140"/>
                  <a:pt x="662" y="130"/>
                  <a:pt x="668" y="128"/>
                </a:cubicBezTo>
                <a:cubicBezTo>
                  <a:pt x="695" y="119"/>
                  <a:pt x="752" y="116"/>
                  <a:pt x="752" y="116"/>
                </a:cubicBezTo>
                <a:cubicBezTo>
                  <a:pt x="786" y="93"/>
                  <a:pt x="758" y="86"/>
                  <a:pt x="794" y="74"/>
                </a:cubicBezTo>
                <a:cubicBezTo>
                  <a:pt x="798" y="68"/>
                  <a:pt x="800" y="60"/>
                  <a:pt x="806" y="56"/>
                </a:cubicBezTo>
                <a:cubicBezTo>
                  <a:pt x="817" y="49"/>
                  <a:pt x="842" y="44"/>
                  <a:pt x="842" y="44"/>
                </a:cubicBezTo>
                <a:lnTo>
                  <a:pt x="908"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78" name="Freeform 108">
            <a:extLst>
              <a:ext uri="{FF2B5EF4-FFF2-40B4-BE49-F238E27FC236}">
                <a16:creationId xmlns:a16="http://schemas.microsoft.com/office/drawing/2014/main" id="{2D85943F-6A3B-4E0B-A8C1-ACA7A9C6028C}"/>
              </a:ext>
            </a:extLst>
          </p:cNvPr>
          <p:cNvSpPr>
            <a:spLocks/>
          </p:cNvSpPr>
          <p:nvPr/>
        </p:nvSpPr>
        <p:spPr bwMode="auto">
          <a:xfrm>
            <a:off x="5424488" y="4268788"/>
            <a:ext cx="1452562" cy="1824037"/>
          </a:xfrm>
          <a:custGeom>
            <a:avLst/>
            <a:gdLst>
              <a:gd name="T0" fmla="*/ 2147483647 w 915"/>
              <a:gd name="T1" fmla="*/ 2147483647 h 1149"/>
              <a:gd name="T2" fmla="*/ 2147483647 w 915"/>
              <a:gd name="T3" fmla="*/ 2147483647 h 1149"/>
              <a:gd name="T4" fmla="*/ 2147483647 w 915"/>
              <a:gd name="T5" fmla="*/ 2147483647 h 1149"/>
              <a:gd name="T6" fmla="*/ 2147483647 w 915"/>
              <a:gd name="T7" fmla="*/ 2147483647 h 1149"/>
              <a:gd name="T8" fmla="*/ 2147483647 w 915"/>
              <a:gd name="T9" fmla="*/ 2147483647 h 1149"/>
              <a:gd name="T10" fmla="*/ 2147483647 w 915"/>
              <a:gd name="T11" fmla="*/ 2147483647 h 1149"/>
              <a:gd name="T12" fmla="*/ 2147483647 w 915"/>
              <a:gd name="T13" fmla="*/ 2147483647 h 1149"/>
              <a:gd name="T14" fmla="*/ 2147483647 w 915"/>
              <a:gd name="T15" fmla="*/ 2147483647 h 1149"/>
              <a:gd name="T16" fmla="*/ 2147483647 w 915"/>
              <a:gd name="T17" fmla="*/ 2147483647 h 1149"/>
              <a:gd name="T18" fmla="*/ 2147483647 w 915"/>
              <a:gd name="T19" fmla="*/ 2147483647 h 1149"/>
              <a:gd name="T20" fmla="*/ 2147483647 w 915"/>
              <a:gd name="T21" fmla="*/ 2147483647 h 1149"/>
              <a:gd name="T22" fmla="*/ 2147483647 w 915"/>
              <a:gd name="T23" fmla="*/ 2147483647 h 1149"/>
              <a:gd name="T24" fmla="*/ 2147483647 w 915"/>
              <a:gd name="T25" fmla="*/ 2147483647 h 1149"/>
              <a:gd name="T26" fmla="*/ 2147483647 w 915"/>
              <a:gd name="T27" fmla="*/ 2147483647 h 1149"/>
              <a:gd name="T28" fmla="*/ 2147483647 w 915"/>
              <a:gd name="T29" fmla="*/ 2147483647 h 1149"/>
              <a:gd name="T30" fmla="*/ 2147483647 w 915"/>
              <a:gd name="T31" fmla="*/ 2147483647 h 1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5"/>
              <a:gd name="T49" fmla="*/ 0 h 1149"/>
              <a:gd name="T50" fmla="*/ 915 w 915"/>
              <a:gd name="T51" fmla="*/ 1149 h 1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5" h="1149">
                <a:moveTo>
                  <a:pt x="915" y="15"/>
                </a:moveTo>
                <a:cubicBezTo>
                  <a:pt x="903" y="7"/>
                  <a:pt x="892" y="0"/>
                  <a:pt x="869" y="15"/>
                </a:cubicBezTo>
                <a:cubicBezTo>
                  <a:pt x="846" y="30"/>
                  <a:pt x="816" y="83"/>
                  <a:pt x="778" y="106"/>
                </a:cubicBezTo>
                <a:cubicBezTo>
                  <a:pt x="740" y="129"/>
                  <a:pt x="672" y="128"/>
                  <a:pt x="642" y="151"/>
                </a:cubicBezTo>
                <a:cubicBezTo>
                  <a:pt x="612" y="174"/>
                  <a:pt x="620" y="212"/>
                  <a:pt x="597" y="242"/>
                </a:cubicBezTo>
                <a:cubicBezTo>
                  <a:pt x="574" y="272"/>
                  <a:pt x="529" y="303"/>
                  <a:pt x="506" y="333"/>
                </a:cubicBezTo>
                <a:cubicBezTo>
                  <a:pt x="483" y="363"/>
                  <a:pt x="476" y="379"/>
                  <a:pt x="461" y="424"/>
                </a:cubicBezTo>
                <a:cubicBezTo>
                  <a:pt x="446" y="469"/>
                  <a:pt x="439" y="568"/>
                  <a:pt x="416" y="605"/>
                </a:cubicBezTo>
                <a:cubicBezTo>
                  <a:pt x="393" y="642"/>
                  <a:pt x="355" y="612"/>
                  <a:pt x="325" y="650"/>
                </a:cubicBezTo>
                <a:cubicBezTo>
                  <a:pt x="295" y="688"/>
                  <a:pt x="257" y="779"/>
                  <a:pt x="234" y="832"/>
                </a:cubicBezTo>
                <a:cubicBezTo>
                  <a:pt x="211" y="885"/>
                  <a:pt x="212" y="938"/>
                  <a:pt x="189" y="968"/>
                </a:cubicBezTo>
                <a:cubicBezTo>
                  <a:pt x="166" y="998"/>
                  <a:pt x="121" y="1006"/>
                  <a:pt x="98" y="1013"/>
                </a:cubicBezTo>
                <a:cubicBezTo>
                  <a:pt x="75" y="1020"/>
                  <a:pt x="60" y="1005"/>
                  <a:pt x="53" y="1013"/>
                </a:cubicBezTo>
                <a:cubicBezTo>
                  <a:pt x="46" y="1021"/>
                  <a:pt x="53" y="1044"/>
                  <a:pt x="53" y="1059"/>
                </a:cubicBezTo>
                <a:cubicBezTo>
                  <a:pt x="53" y="1074"/>
                  <a:pt x="61" y="1089"/>
                  <a:pt x="53" y="1104"/>
                </a:cubicBezTo>
                <a:cubicBezTo>
                  <a:pt x="45" y="1119"/>
                  <a:pt x="0" y="1142"/>
                  <a:pt x="7" y="114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Tree>
  </p:cSld>
  <p:clrMapOvr>
    <a:masterClrMapping/>
  </p:clrMapOvr>
  <p:transition>
    <p:zoom/>
  </p:transition>
</p:sld>
</file>

<file path=ppt/slides/slide10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05474" name="投影片編號版面配置區 7">
            <a:extLst>
              <a:ext uri="{FF2B5EF4-FFF2-40B4-BE49-F238E27FC236}">
                <a16:creationId xmlns:a16="http://schemas.microsoft.com/office/drawing/2014/main" id="{17F8872E-8C71-459B-A030-BC2EB93C2E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548E9532-B033-492F-9C6C-AA2AB06981E3}" type="slidenum">
              <a:rPr lang="en-US" altLang="zh-TW" sz="1400">
                <a:ea typeface="標楷體" panose="03000509000000000000" pitchFamily="65" charset="-120"/>
              </a:rPr>
              <a:pPr eaLnBrk="1" hangingPunct="1"/>
              <a:t>102</a:t>
            </a:fld>
            <a:endParaRPr lang="en-US" altLang="zh-TW" sz="1400">
              <a:ea typeface="標楷體" panose="03000509000000000000" pitchFamily="65" charset="-120"/>
            </a:endParaRPr>
          </a:p>
        </p:txBody>
      </p:sp>
      <p:sp>
        <p:nvSpPr>
          <p:cNvPr id="105475" name="Rectangle 3">
            <a:extLst>
              <a:ext uri="{FF2B5EF4-FFF2-40B4-BE49-F238E27FC236}">
                <a16:creationId xmlns:a16="http://schemas.microsoft.com/office/drawing/2014/main" id="{C0240119-5E2B-449D-82B2-B35E47E00FA0}"/>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105476" name="Rectangle 4">
            <a:extLst>
              <a:ext uri="{FF2B5EF4-FFF2-40B4-BE49-F238E27FC236}">
                <a16:creationId xmlns:a16="http://schemas.microsoft.com/office/drawing/2014/main" id="{0587734E-4B53-4A07-9057-A473CA09396A}"/>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105477" name="Rectangle 5">
            <a:extLst>
              <a:ext uri="{FF2B5EF4-FFF2-40B4-BE49-F238E27FC236}">
                <a16:creationId xmlns:a16="http://schemas.microsoft.com/office/drawing/2014/main" id="{0BDD5188-99AE-42C1-9546-EAC030914E8C}"/>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（二）無效票</a:t>
            </a:r>
            <a:r>
              <a:rPr lang="zh-TW" altLang="en-US"/>
              <a:t>： </a:t>
            </a:r>
          </a:p>
        </p:txBody>
      </p:sp>
      <p:graphicFrame>
        <p:nvGraphicFramePr>
          <p:cNvPr id="206854" name="Group 6">
            <a:extLst>
              <a:ext uri="{FF2B5EF4-FFF2-40B4-BE49-F238E27FC236}">
                <a16:creationId xmlns:a16="http://schemas.microsoft.com/office/drawing/2014/main" id="{C5B9DB1C-3ADB-4467-9CF9-9A17096C8678}"/>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06864" name="Group 16">
            <a:extLst>
              <a:ext uri="{FF2B5EF4-FFF2-40B4-BE49-F238E27FC236}">
                <a16:creationId xmlns:a16="http://schemas.microsoft.com/office/drawing/2014/main" id="{CDAA0A05-8B06-46FB-856E-82673FE8B418}"/>
              </a:ext>
            </a:extLst>
          </p:cNvPr>
          <p:cNvGraphicFramePr>
            <a:graphicFrameLocks noGrp="1"/>
          </p:cNvGraphicFramePr>
          <p:nvPr>
            <p:ph sz="quarter" idx="3"/>
          </p:nvPr>
        </p:nvGraphicFramePr>
        <p:xfrm>
          <a:off x="4932363" y="2060575"/>
          <a:ext cx="1439862" cy="3825875"/>
        </p:xfrm>
        <a:graphic>
          <a:graphicData uri="http://purl.oclc.org/ooxml/drawingml/table">
            <a:tbl>
              <a:tblPr/>
              <a:tblGrid>
                <a:gridCol w="1439862">
                  <a:extLst>
                    <a:ext uri="{9D8B030D-6E8A-4147-A177-3AD203B41FA5}">
                      <a16:colId xmlns:a16="http://schemas.microsoft.com/office/drawing/2014/main" val="20000"/>
                    </a:ext>
                  </a:extLst>
                </a:gridCol>
              </a:tblGrid>
              <a:tr h="936424">
                <a:tc>
                  <a:txBody>
                    <a:body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0199">
                <a:tc>
                  <a:txBody>
                    <a:bodyPr/>
                    <a:lstStyle/>
                    <a:p>
                      <a:pPr marL="0" marR="0" lvl="0" indent="0" algn="l"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     2   </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52">
                <a:tc>
                  <a:txBody>
                    <a:body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5498" name="Rectangle 26">
            <a:extLst>
              <a:ext uri="{FF2B5EF4-FFF2-40B4-BE49-F238E27FC236}">
                <a16:creationId xmlns:a16="http://schemas.microsoft.com/office/drawing/2014/main" id="{45A89CC7-027D-48A2-973E-38407A9B3E02}"/>
              </a:ext>
            </a:extLst>
          </p:cNvPr>
          <p:cNvSpPr>
            <a:spLocks noChangeArrowheads="1"/>
          </p:cNvSpPr>
          <p:nvPr/>
        </p:nvSpPr>
        <p:spPr bwMode="auto">
          <a:xfrm>
            <a:off x="2916238" y="1844675"/>
            <a:ext cx="3671887"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105499" name="Text Box 27">
            <a:extLst>
              <a:ext uri="{FF2B5EF4-FFF2-40B4-BE49-F238E27FC236}">
                <a16:creationId xmlns:a16="http://schemas.microsoft.com/office/drawing/2014/main" id="{F11A43D5-FF49-4AE3-8B91-6264E25F5F22}"/>
              </a:ext>
            </a:extLst>
          </p:cNvPr>
          <p:cNvSpPr txBox="1">
            <a:spLocks noChangeArrowheads="1"/>
          </p:cNvSpPr>
          <p:nvPr/>
        </p:nvSpPr>
        <p:spPr bwMode="auto">
          <a:xfrm>
            <a:off x="1087438" y="1628775"/>
            <a:ext cx="11080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21</a:t>
            </a:r>
            <a:r>
              <a:rPr lang="zh-TW" altLang="en-US" sz="1800">
                <a:ea typeface="標楷體" panose="03000509000000000000" pitchFamily="65" charset="-120"/>
              </a:rPr>
              <a:t>）說明：不用農會製備之圈選工具圈選者，應屬無效票。</a:t>
            </a:r>
            <a:r>
              <a:rPr lang="zh-TW" altLang="en-US">
                <a:ea typeface="標楷體" panose="03000509000000000000" pitchFamily="65" charset="-120"/>
              </a:rPr>
              <a:t> </a:t>
            </a:r>
            <a:endParaRPr lang="zh-TW" altLang="en-US" sz="1800">
              <a:ea typeface="標楷體" panose="03000509000000000000" pitchFamily="65" charset="-120"/>
            </a:endParaRPr>
          </a:p>
          <a:p>
            <a:pPr eaLnBrk="1" hangingPunct="1"/>
            <a:endParaRPr lang="en-US" altLang="zh-TW" sz="1800">
              <a:ea typeface="標楷體" panose="03000509000000000000" pitchFamily="65" charset="-120"/>
            </a:endParaRPr>
          </a:p>
        </p:txBody>
      </p:sp>
      <p:pic>
        <p:nvPicPr>
          <p:cNvPr id="105500" name="Picture 29" descr="004">
            <a:extLst>
              <a:ext uri="{FF2B5EF4-FFF2-40B4-BE49-F238E27FC236}">
                <a16:creationId xmlns:a16="http://schemas.microsoft.com/office/drawing/2014/main" id="{E5219391-B241-4B89-A41E-EAD1A01DB811}"/>
              </a:ext>
            </a:extLst>
          </p:cNvPr>
          <p:cNvPicPr>
            <a:picLocks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492500" y="2205038"/>
            <a:ext cx="757238" cy="757237"/>
          </a:xfrm>
          <a:noFill/>
        </p:spPr>
      </p:pic>
    </p:spTree>
  </p:cSld>
  <p:clrMapOvr>
    <a:masterClrMapping/>
  </p:clrMapOvr>
  <p:transition>
    <p:zoom/>
  </p:transition>
</p:sld>
</file>

<file path=ppt/slides/slide10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06498" name="投影片編號版面配置區 7">
            <a:extLst>
              <a:ext uri="{FF2B5EF4-FFF2-40B4-BE49-F238E27FC236}">
                <a16:creationId xmlns:a16="http://schemas.microsoft.com/office/drawing/2014/main" id="{6BA27D44-ED9B-4CA1-9155-ED4656D6D4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C32FCC87-A282-4C05-829C-F83E65EB93A3}" type="slidenum">
              <a:rPr lang="en-US" altLang="zh-TW" sz="1400">
                <a:ea typeface="標楷體" panose="03000509000000000000" pitchFamily="65" charset="-120"/>
              </a:rPr>
              <a:pPr eaLnBrk="1" hangingPunct="1"/>
              <a:t>103</a:t>
            </a:fld>
            <a:endParaRPr lang="en-US" altLang="zh-TW" sz="1400">
              <a:ea typeface="標楷體" panose="03000509000000000000" pitchFamily="65" charset="-120"/>
            </a:endParaRPr>
          </a:p>
        </p:txBody>
      </p:sp>
      <p:sp>
        <p:nvSpPr>
          <p:cNvPr id="106499" name="Rectangle 3">
            <a:extLst>
              <a:ext uri="{FF2B5EF4-FFF2-40B4-BE49-F238E27FC236}">
                <a16:creationId xmlns:a16="http://schemas.microsoft.com/office/drawing/2014/main" id="{52374599-49AB-4319-9FFC-4126DC67AA8C}"/>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106500" name="Rectangle 4">
            <a:extLst>
              <a:ext uri="{FF2B5EF4-FFF2-40B4-BE49-F238E27FC236}">
                <a16:creationId xmlns:a16="http://schemas.microsoft.com/office/drawing/2014/main" id="{EE5DC4C3-59CA-4FA2-B28D-33AEE8754C5C}"/>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106501" name="Rectangle 5">
            <a:extLst>
              <a:ext uri="{FF2B5EF4-FFF2-40B4-BE49-F238E27FC236}">
                <a16:creationId xmlns:a16="http://schemas.microsoft.com/office/drawing/2014/main" id="{5BAB28C1-D455-4CF1-8FF6-D6C9C320113A}"/>
              </a:ext>
            </a:extLst>
          </p:cNvPr>
          <p:cNvSpPr>
            <a:spLocks noGrp="1" noChangeArrowheads="1"/>
          </p:cNvSpPr>
          <p:nvPr>
            <p:ph type="title"/>
          </p:nvPr>
        </p:nvSpPr>
        <p:spPr>
          <a:xfrm>
            <a:off x="539750" y="333375"/>
            <a:ext cx="7772400" cy="1143000"/>
          </a:xfrm>
        </p:spPr>
        <p:txBody>
          <a:bodyPr/>
          <a:lstStyle/>
          <a:p>
            <a:pPr eaLnBrk="1" hangingPunct="1"/>
            <a:r>
              <a:rPr lang="zh-TW" altLang="en-US">
                <a:latin typeface="標楷體" panose="03000509000000000000" pitchFamily="65" charset="-120"/>
              </a:rPr>
              <a:t>（二）無效票</a:t>
            </a:r>
            <a:r>
              <a:rPr lang="zh-TW" altLang="en-US"/>
              <a:t>： </a:t>
            </a:r>
          </a:p>
        </p:txBody>
      </p:sp>
      <p:graphicFrame>
        <p:nvGraphicFramePr>
          <p:cNvPr id="200710" name="Group 6">
            <a:extLst>
              <a:ext uri="{FF2B5EF4-FFF2-40B4-BE49-F238E27FC236}">
                <a16:creationId xmlns:a16="http://schemas.microsoft.com/office/drawing/2014/main" id="{9C82AC5E-B373-4EE4-95AC-1266E9DBF49C}"/>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00720" name="Group 16">
            <a:extLst>
              <a:ext uri="{FF2B5EF4-FFF2-40B4-BE49-F238E27FC236}">
                <a16:creationId xmlns:a16="http://schemas.microsoft.com/office/drawing/2014/main" id="{E3870214-37D8-415B-91FC-10BEA73334F2}"/>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0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6522" name="Rectangle 26">
            <a:extLst>
              <a:ext uri="{FF2B5EF4-FFF2-40B4-BE49-F238E27FC236}">
                <a16:creationId xmlns:a16="http://schemas.microsoft.com/office/drawing/2014/main" id="{09786A64-0489-448C-B4B3-A75117F969D1}"/>
              </a:ext>
            </a:extLst>
          </p:cNvPr>
          <p:cNvSpPr>
            <a:spLocks noChangeArrowheads="1"/>
          </p:cNvSpPr>
          <p:nvPr/>
        </p:nvSpPr>
        <p:spPr bwMode="auto">
          <a:xfrm>
            <a:off x="2987675" y="1844675"/>
            <a:ext cx="3600450"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106523" name="Text Box 27">
            <a:extLst>
              <a:ext uri="{FF2B5EF4-FFF2-40B4-BE49-F238E27FC236}">
                <a16:creationId xmlns:a16="http://schemas.microsoft.com/office/drawing/2014/main" id="{0DA2C295-ED67-46BD-86B6-4CC19F7FEBDC}"/>
              </a:ext>
            </a:extLst>
          </p:cNvPr>
          <p:cNvSpPr txBox="1">
            <a:spLocks noChangeArrowheads="1"/>
          </p:cNvSpPr>
          <p:nvPr/>
        </p:nvSpPr>
        <p:spPr bwMode="auto">
          <a:xfrm>
            <a:off x="1087438" y="1628775"/>
            <a:ext cx="11080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22</a:t>
            </a:r>
            <a:r>
              <a:rPr lang="zh-TW" altLang="en-US" sz="1800">
                <a:ea typeface="標楷體" panose="03000509000000000000" pitchFamily="65" charset="-120"/>
              </a:rPr>
              <a:t>）說明：圈選後加按指印簽名者，應屬無效票。</a:t>
            </a:r>
            <a:r>
              <a:rPr lang="zh-TW" altLang="en-US">
                <a:ea typeface="標楷體" panose="03000509000000000000" pitchFamily="65" charset="-120"/>
              </a:rPr>
              <a:t> </a:t>
            </a:r>
            <a:endParaRPr lang="zh-TW" altLang="en-US" sz="1800">
              <a:ea typeface="標楷體" panose="03000509000000000000" pitchFamily="65" charset="-120"/>
            </a:endParaRPr>
          </a:p>
          <a:p>
            <a:pPr eaLnBrk="1" hangingPunct="1"/>
            <a:endParaRPr lang="en-US" altLang="zh-TW" sz="1800">
              <a:ea typeface="標楷體" panose="03000509000000000000" pitchFamily="65" charset="-120"/>
            </a:endParaRPr>
          </a:p>
        </p:txBody>
      </p:sp>
      <p:pic>
        <p:nvPicPr>
          <p:cNvPr id="106524" name="Picture 28" descr="001">
            <a:extLst>
              <a:ext uri="{FF2B5EF4-FFF2-40B4-BE49-F238E27FC236}">
                <a16:creationId xmlns:a16="http://schemas.microsoft.com/office/drawing/2014/main" id="{C8DA857C-5A06-4BC3-A803-661F35ADAF2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938" y="2276475"/>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106525" name="圖片 2">
            <a:extLst>
              <a:ext uri="{FF2B5EF4-FFF2-40B4-BE49-F238E27FC236}">
                <a16:creationId xmlns:a16="http://schemas.microsoft.com/office/drawing/2014/main" id="{36769D34-8F83-4334-B4F5-9F43B176F313}"/>
              </a:ext>
            </a:extLst>
          </p:cNvPr>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463%"/>
          <a:stretch>
            <a:fillRect/>
          </a:stretch>
        </p:blipFill>
        <p:spPr bwMode="auto">
          <a:xfrm>
            <a:off x="5508625" y="4797425"/>
            <a:ext cx="431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ransition>
    <p:zoom/>
  </p:transition>
</p:sld>
</file>

<file path=ppt/slides/slide10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07522" name="投影片編號版面配置區 7">
            <a:extLst>
              <a:ext uri="{FF2B5EF4-FFF2-40B4-BE49-F238E27FC236}">
                <a16:creationId xmlns:a16="http://schemas.microsoft.com/office/drawing/2014/main" id="{C0A807BF-93CC-46C5-85D8-6C6EA9CC7A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4912BE1F-3DF1-4594-9D70-C261C5615655}" type="slidenum">
              <a:rPr lang="en-US" altLang="zh-TW" sz="1400">
                <a:ea typeface="標楷體" panose="03000509000000000000" pitchFamily="65" charset="-120"/>
              </a:rPr>
              <a:pPr eaLnBrk="1" hangingPunct="1"/>
              <a:t>104</a:t>
            </a:fld>
            <a:endParaRPr lang="en-US" altLang="zh-TW" sz="1400">
              <a:ea typeface="標楷體" panose="03000509000000000000" pitchFamily="65" charset="-120"/>
            </a:endParaRPr>
          </a:p>
        </p:txBody>
      </p:sp>
      <p:sp>
        <p:nvSpPr>
          <p:cNvPr id="107523" name="Rectangle 3">
            <a:extLst>
              <a:ext uri="{FF2B5EF4-FFF2-40B4-BE49-F238E27FC236}">
                <a16:creationId xmlns:a16="http://schemas.microsoft.com/office/drawing/2014/main" id="{7EBB8906-9A80-4B2D-85BF-3F131300B9E4}"/>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107524" name="Rectangle 4">
            <a:extLst>
              <a:ext uri="{FF2B5EF4-FFF2-40B4-BE49-F238E27FC236}">
                <a16:creationId xmlns:a16="http://schemas.microsoft.com/office/drawing/2014/main" id="{7EE8810B-315B-44B6-B6C1-45FCABEB72E3}"/>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107525" name="Rectangle 5">
            <a:extLst>
              <a:ext uri="{FF2B5EF4-FFF2-40B4-BE49-F238E27FC236}">
                <a16:creationId xmlns:a16="http://schemas.microsoft.com/office/drawing/2014/main" id="{44EFC5A0-482F-4F68-9B81-372A9E4962B7}"/>
              </a:ext>
            </a:extLst>
          </p:cNvPr>
          <p:cNvSpPr>
            <a:spLocks noGrp="1" noChangeArrowheads="1"/>
          </p:cNvSpPr>
          <p:nvPr>
            <p:ph type="title"/>
          </p:nvPr>
        </p:nvSpPr>
        <p:spPr>
          <a:xfrm>
            <a:off x="611188" y="404813"/>
            <a:ext cx="7772400" cy="1143000"/>
          </a:xfrm>
        </p:spPr>
        <p:txBody>
          <a:bodyPr/>
          <a:lstStyle/>
          <a:p>
            <a:pPr eaLnBrk="1" hangingPunct="1"/>
            <a:r>
              <a:rPr lang="zh-TW" altLang="en-US"/>
              <a:t>（</a:t>
            </a:r>
            <a:r>
              <a:rPr lang="zh-TW" altLang="en-US">
                <a:latin typeface="標楷體" panose="03000509000000000000" pitchFamily="65" charset="-120"/>
              </a:rPr>
              <a:t>二）無效票</a:t>
            </a:r>
            <a:r>
              <a:rPr lang="zh-TW" altLang="en-US"/>
              <a:t>： </a:t>
            </a:r>
          </a:p>
        </p:txBody>
      </p:sp>
      <p:sp>
        <p:nvSpPr>
          <p:cNvPr id="107526" name="Text Box 27">
            <a:extLst>
              <a:ext uri="{FF2B5EF4-FFF2-40B4-BE49-F238E27FC236}">
                <a16:creationId xmlns:a16="http://schemas.microsoft.com/office/drawing/2014/main" id="{0E275EF8-EB95-40D6-8F38-43B0E94E5B70}"/>
              </a:ext>
            </a:extLst>
          </p:cNvPr>
          <p:cNvSpPr txBox="1">
            <a:spLocks noChangeArrowheads="1"/>
          </p:cNvSpPr>
          <p:nvPr/>
        </p:nvSpPr>
        <p:spPr bwMode="auto">
          <a:xfrm>
            <a:off x="1087438" y="1628775"/>
            <a:ext cx="11080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23</a:t>
            </a:r>
            <a:r>
              <a:rPr lang="zh-TW" altLang="en-US" sz="1800">
                <a:ea typeface="標楷體" panose="03000509000000000000" pitchFamily="65" charset="-120"/>
              </a:rPr>
              <a:t>）說明：將選票汙染致不能辨別所圈為何人者，應屬無效票。</a:t>
            </a:r>
            <a:r>
              <a:rPr lang="zh-TW" altLang="en-US">
                <a:ea typeface="標楷體" panose="03000509000000000000" pitchFamily="65" charset="-120"/>
              </a:rPr>
              <a:t> </a:t>
            </a:r>
            <a:endParaRPr lang="zh-TW" altLang="en-US" sz="1800">
              <a:ea typeface="標楷體" panose="03000509000000000000" pitchFamily="65" charset="-120"/>
            </a:endParaRPr>
          </a:p>
          <a:p>
            <a:pPr eaLnBrk="1" hangingPunct="1"/>
            <a:endParaRPr lang="en-US" altLang="zh-TW" sz="1800">
              <a:ea typeface="標楷體" panose="03000509000000000000" pitchFamily="65" charset="-120"/>
            </a:endParaRPr>
          </a:p>
        </p:txBody>
      </p:sp>
      <p:pic>
        <p:nvPicPr>
          <p:cNvPr id="107527" name="圖片 106">
            <a:extLst>
              <a:ext uri="{FF2B5EF4-FFF2-40B4-BE49-F238E27FC236}">
                <a16:creationId xmlns:a16="http://schemas.microsoft.com/office/drawing/2014/main" id="{F26044B0-A425-4801-A05E-46B87003288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9475" y="1773238"/>
            <a:ext cx="265906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graphicFrame>
        <p:nvGraphicFramePr>
          <p:cNvPr id="200720" name="Group 16">
            <a:extLst>
              <a:ext uri="{FF2B5EF4-FFF2-40B4-BE49-F238E27FC236}">
                <a16:creationId xmlns:a16="http://schemas.microsoft.com/office/drawing/2014/main" id="{E693A553-8553-4FF3-A1F9-E3090E484FDD}"/>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0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00710" name="Group 6">
            <a:extLst>
              <a:ext uri="{FF2B5EF4-FFF2-40B4-BE49-F238E27FC236}">
                <a16:creationId xmlns:a16="http://schemas.microsoft.com/office/drawing/2014/main" id="{1E4A386D-8C5C-46E1-949E-76661C405A09}"/>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7548" name="Rectangle 26">
            <a:extLst>
              <a:ext uri="{FF2B5EF4-FFF2-40B4-BE49-F238E27FC236}">
                <a16:creationId xmlns:a16="http://schemas.microsoft.com/office/drawing/2014/main" id="{B7245C7A-DFEA-40CF-B38A-04E45EC6EF1C}"/>
              </a:ext>
            </a:extLst>
          </p:cNvPr>
          <p:cNvSpPr>
            <a:spLocks noChangeArrowheads="1"/>
          </p:cNvSpPr>
          <p:nvPr/>
        </p:nvSpPr>
        <p:spPr bwMode="auto">
          <a:xfrm>
            <a:off x="2916238" y="1844675"/>
            <a:ext cx="3671887"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Tree>
  </p:cSld>
  <p:clrMapOvr>
    <a:masterClrMapping/>
  </p:clrMapOvr>
  <p:transition>
    <p:zoom/>
  </p:transition>
</p:sld>
</file>

<file path=ppt/slides/slide10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08546" name="投影片編號版面配置區 7">
            <a:extLst>
              <a:ext uri="{FF2B5EF4-FFF2-40B4-BE49-F238E27FC236}">
                <a16:creationId xmlns:a16="http://schemas.microsoft.com/office/drawing/2014/main" id="{2E5F1404-CD96-4A8F-9276-DF25113982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BD4CB318-3300-4AE3-9490-77B079D1A17F}" type="slidenum">
              <a:rPr lang="en-US" altLang="zh-TW" sz="1400">
                <a:ea typeface="標楷體" panose="03000509000000000000" pitchFamily="65" charset="-120"/>
              </a:rPr>
              <a:pPr eaLnBrk="1" hangingPunct="1"/>
              <a:t>105</a:t>
            </a:fld>
            <a:endParaRPr lang="en-US" altLang="zh-TW" sz="1400">
              <a:ea typeface="標楷體" panose="03000509000000000000" pitchFamily="65" charset="-120"/>
            </a:endParaRPr>
          </a:p>
        </p:txBody>
      </p:sp>
      <p:sp>
        <p:nvSpPr>
          <p:cNvPr id="108547" name="Rectangle 3">
            <a:extLst>
              <a:ext uri="{FF2B5EF4-FFF2-40B4-BE49-F238E27FC236}">
                <a16:creationId xmlns:a16="http://schemas.microsoft.com/office/drawing/2014/main" id="{D19AFAB1-D0C3-407E-A876-EF3E0E001060}"/>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108548" name="Rectangle 4">
            <a:extLst>
              <a:ext uri="{FF2B5EF4-FFF2-40B4-BE49-F238E27FC236}">
                <a16:creationId xmlns:a16="http://schemas.microsoft.com/office/drawing/2014/main" id="{8F2F2D88-7F5C-4F79-8300-A0BB821981FB}"/>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108549" name="Rectangle 5">
            <a:extLst>
              <a:ext uri="{FF2B5EF4-FFF2-40B4-BE49-F238E27FC236}">
                <a16:creationId xmlns:a16="http://schemas.microsoft.com/office/drawing/2014/main" id="{D024F16C-A2CE-4EFA-A946-C5562A8CFEF4}"/>
              </a:ext>
            </a:extLst>
          </p:cNvPr>
          <p:cNvSpPr>
            <a:spLocks noGrp="1" noChangeArrowheads="1"/>
          </p:cNvSpPr>
          <p:nvPr>
            <p:ph type="title"/>
          </p:nvPr>
        </p:nvSpPr>
        <p:spPr>
          <a:xfrm>
            <a:off x="611188" y="404813"/>
            <a:ext cx="7772400" cy="1143000"/>
          </a:xfrm>
        </p:spPr>
        <p:txBody>
          <a:bodyPr/>
          <a:lstStyle/>
          <a:p>
            <a:pPr eaLnBrk="1" hangingPunct="1"/>
            <a:r>
              <a:rPr kumimoji="0" lang="zh-TW" altLang="en-US">
                <a:latin typeface="標楷體" panose="03000509000000000000" pitchFamily="65" charset="-120"/>
              </a:rPr>
              <a:t>（二）無效</a:t>
            </a:r>
            <a:r>
              <a:rPr lang="zh-TW" altLang="en-US">
                <a:latin typeface="標楷體" panose="03000509000000000000" pitchFamily="65" charset="-120"/>
              </a:rPr>
              <a:t>票</a:t>
            </a:r>
            <a:r>
              <a:rPr lang="zh-TW" altLang="en-US"/>
              <a:t>： </a:t>
            </a:r>
          </a:p>
        </p:txBody>
      </p:sp>
      <p:sp>
        <p:nvSpPr>
          <p:cNvPr id="108550" name="Text Box 6">
            <a:extLst>
              <a:ext uri="{FF2B5EF4-FFF2-40B4-BE49-F238E27FC236}">
                <a16:creationId xmlns:a16="http://schemas.microsoft.com/office/drawing/2014/main" id="{7EFF3E03-657F-41CF-AA14-B5EB65D08068}"/>
              </a:ext>
            </a:extLst>
          </p:cNvPr>
          <p:cNvSpPr txBox="1">
            <a:spLocks noChangeArrowheads="1"/>
          </p:cNvSpPr>
          <p:nvPr/>
        </p:nvSpPr>
        <p:spPr bwMode="auto">
          <a:xfrm>
            <a:off x="1271588" y="1628775"/>
            <a:ext cx="92392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a:ea typeface="標楷體" panose="03000509000000000000" pitchFamily="65" charset="-120"/>
              </a:rPr>
              <a:t>（</a:t>
            </a:r>
            <a:r>
              <a:rPr lang="en-US" altLang="zh-TW">
                <a:ea typeface="標楷體" panose="03000509000000000000" pitchFamily="65" charset="-120"/>
              </a:rPr>
              <a:t>24</a:t>
            </a:r>
            <a:r>
              <a:rPr lang="zh-TW" altLang="en-US">
                <a:ea typeface="標楷體" panose="03000509000000000000" pitchFamily="65" charset="-120"/>
              </a:rPr>
              <a:t>）</a:t>
            </a:r>
            <a:r>
              <a:rPr lang="zh-TW" altLang="en-US" sz="1800">
                <a:solidFill>
                  <a:srgbClr val="FF0000"/>
                </a:solidFill>
                <a:ea typeface="標楷體" panose="03000509000000000000" pitchFamily="65" charset="-120"/>
              </a:rPr>
              <a:t>漏印農會圖記及指導員選舉票</a:t>
            </a:r>
            <a:r>
              <a:rPr lang="zh-TW" altLang="en-US" sz="1800">
                <a:ea typeface="標楷體" panose="03000509000000000000" pitchFamily="65" charset="-120"/>
              </a:rPr>
              <a:t>，應屬無效票 </a:t>
            </a:r>
            <a:r>
              <a:rPr lang="zh-TW" altLang="en-US">
                <a:ea typeface="標楷體" panose="03000509000000000000" pitchFamily="65" charset="-120"/>
              </a:rPr>
              <a:t>。</a:t>
            </a:r>
          </a:p>
        </p:txBody>
      </p:sp>
      <p:pic>
        <p:nvPicPr>
          <p:cNvPr id="108551" name="圖片 8">
            <a:extLst>
              <a:ext uri="{FF2B5EF4-FFF2-40B4-BE49-F238E27FC236}">
                <a16:creationId xmlns:a16="http://schemas.microsoft.com/office/drawing/2014/main" id="{3B45BAFA-185A-48F4-BAD1-E219449CA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73%" t="13.795%" r="51.022%" b="50.208%"/>
          <a:stretch>
            <a:fillRect/>
          </a:stretch>
        </p:blipFill>
        <p:spPr bwMode="auto">
          <a:xfrm>
            <a:off x="2484438" y="1643063"/>
            <a:ext cx="51847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2" name="橢圓 1">
            <a:extLst>
              <a:ext uri="{FF2B5EF4-FFF2-40B4-BE49-F238E27FC236}">
                <a16:creationId xmlns:a16="http://schemas.microsoft.com/office/drawing/2014/main" id="{F4910474-C79D-46E0-B437-33733491808D}"/>
              </a:ext>
            </a:extLst>
          </p:cNvPr>
          <p:cNvSpPr/>
          <p:nvPr/>
        </p:nvSpPr>
        <p:spPr>
          <a:xfrm>
            <a:off x="5219700" y="3330575"/>
            <a:ext cx="576263" cy="1754188"/>
          </a:xfrm>
          <a:prstGeom prst="ellipse">
            <a:avLst/>
          </a:prstGeom>
          <a:noFill/>
          <a:ln>
            <a:solidFill>
              <a:srgbClr val="FF0000"/>
            </a:solidFill>
          </a:ln>
        </p:spPr>
        <p:style>
          <a:lnRef idx="2">
            <a:schemeClr val="accent1">
              <a:shade val="5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橢圓 2">
            <a:extLst>
              <a:ext uri="{FF2B5EF4-FFF2-40B4-BE49-F238E27FC236}">
                <a16:creationId xmlns:a16="http://schemas.microsoft.com/office/drawing/2014/main" id="{BD552A8D-C56D-476C-B229-536E569C744C}"/>
              </a:ext>
            </a:extLst>
          </p:cNvPr>
          <p:cNvSpPr/>
          <p:nvPr/>
        </p:nvSpPr>
        <p:spPr>
          <a:xfrm>
            <a:off x="2879725" y="2565400"/>
            <a:ext cx="360363" cy="1531938"/>
          </a:xfrm>
          <a:prstGeom prst="ellipse">
            <a:avLst/>
          </a:prstGeom>
          <a:noFill/>
          <a:ln>
            <a:solidFill>
              <a:srgbClr val="FF0000"/>
            </a:solidFill>
          </a:ln>
        </p:spPr>
        <p:style>
          <a:lnRef idx="2">
            <a:schemeClr val="accent1">
              <a:shade val="5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p:zoom/>
  </p:transition>
</p:sld>
</file>

<file path=ppt/slides/slide10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09570" name="投影片編號版面配置區 3">
            <a:extLst>
              <a:ext uri="{FF2B5EF4-FFF2-40B4-BE49-F238E27FC236}">
                <a16:creationId xmlns:a16="http://schemas.microsoft.com/office/drawing/2014/main" id="{D142F000-ACEC-479F-A2AE-AB052BA746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F78B915D-D0A6-48EB-BF51-942D952DDD1B}" type="slidenum">
              <a:rPr lang="en-US" altLang="zh-TW" sz="1400">
                <a:ea typeface="標楷體" panose="03000509000000000000" pitchFamily="65" charset="-120"/>
              </a:rPr>
              <a:pPr eaLnBrk="1" hangingPunct="1"/>
              <a:t>106</a:t>
            </a:fld>
            <a:endParaRPr lang="en-US" altLang="zh-TW" sz="1400">
              <a:ea typeface="標楷體" panose="03000509000000000000" pitchFamily="65" charset="-120"/>
            </a:endParaRPr>
          </a:p>
        </p:txBody>
      </p:sp>
      <p:sp>
        <p:nvSpPr>
          <p:cNvPr id="109571" name="Rectangle 3">
            <a:extLst>
              <a:ext uri="{FF2B5EF4-FFF2-40B4-BE49-F238E27FC236}">
                <a16:creationId xmlns:a16="http://schemas.microsoft.com/office/drawing/2014/main" id="{2C34C3F6-77A6-49B0-9E9E-45498673A415}"/>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109572" name="Rectangle 4">
            <a:extLst>
              <a:ext uri="{FF2B5EF4-FFF2-40B4-BE49-F238E27FC236}">
                <a16:creationId xmlns:a16="http://schemas.microsoft.com/office/drawing/2014/main" id="{4F7F1493-DA69-403C-8EDB-DC528B58C580}"/>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109573" name="Rectangle 6">
            <a:extLst>
              <a:ext uri="{FF2B5EF4-FFF2-40B4-BE49-F238E27FC236}">
                <a16:creationId xmlns:a16="http://schemas.microsoft.com/office/drawing/2014/main" id="{F3692D22-20EB-4676-8FCF-DDE63208F0D2}"/>
              </a:ext>
            </a:extLst>
          </p:cNvPr>
          <p:cNvSpPr>
            <a:spLocks noChangeArrowheads="1"/>
          </p:cNvSpPr>
          <p:nvPr/>
        </p:nvSpPr>
        <p:spPr bwMode="auto">
          <a:xfrm>
            <a:off x="685800" y="11430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900113" indent="-900113"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ct val="20%"/>
              </a:spcBef>
            </a:pPr>
            <a:r>
              <a:rPr lang="zh-TW" altLang="en-US" sz="4400" b="1">
                <a:solidFill>
                  <a:srgbClr val="2D2DB9"/>
                </a:solidFill>
                <a:latin typeface="標楷體" panose="03000509000000000000" pitchFamily="65" charset="-120"/>
                <a:ea typeface="標楷體" panose="03000509000000000000" pitchFamily="65" charset="-120"/>
                <a:cs typeface="Times New Roman" panose="02020603050405020304" pitchFamily="18" charset="0"/>
              </a:rPr>
              <a:t>肆、結  語</a:t>
            </a:r>
          </a:p>
          <a:p>
            <a:pPr eaLnBrk="1" hangingPunct="1"/>
            <a:r>
              <a:rPr lang="zh-TW" altLang="en-US" sz="3600" b="1">
                <a:solidFill>
                  <a:srgbClr val="2D2DB9"/>
                </a:solidFill>
                <a:latin typeface="標楷體" panose="03000509000000000000" pitchFamily="65" charset="-120"/>
                <a:ea typeface="標楷體" panose="03000509000000000000" pitchFamily="65" charset="-120"/>
                <a:cs typeface="Times New Roman" panose="02020603050405020304" pitchFamily="18" charset="0"/>
              </a:rPr>
              <a:t>一、農會應以</a:t>
            </a:r>
            <a:r>
              <a:rPr lang="zh-TW" altLang="en-US" sz="3600" b="1">
                <a:solidFill>
                  <a:srgbClr val="FF0000"/>
                </a:solidFill>
                <a:latin typeface="標楷體" panose="03000509000000000000" pitchFamily="65" charset="-120"/>
                <a:ea typeface="標楷體" panose="03000509000000000000" pitchFamily="65" charset="-120"/>
                <a:cs typeface="Times New Roman" panose="02020603050405020304" pitchFamily="18" charset="0"/>
              </a:rPr>
              <a:t>「公平、公正、公開」</a:t>
            </a:r>
            <a:r>
              <a:rPr lang="zh-TW" altLang="en-US" sz="3600" b="1">
                <a:solidFill>
                  <a:srgbClr val="2D2DB9"/>
                </a:solidFill>
                <a:latin typeface="標楷體" panose="03000509000000000000" pitchFamily="65" charset="-120"/>
                <a:ea typeface="標楷體" panose="03000509000000000000" pitchFamily="65" charset="-120"/>
                <a:cs typeface="Times New Roman" panose="02020603050405020304" pitchFamily="18" charset="0"/>
              </a:rPr>
              <a:t>的原則辦理選舉。</a:t>
            </a:r>
          </a:p>
          <a:p>
            <a:pPr eaLnBrk="1" hangingPunct="1">
              <a:lnSpc>
                <a:spcPct val="120%"/>
              </a:lnSpc>
            </a:pPr>
            <a:r>
              <a:rPr lang="zh-TW" altLang="en-US" sz="3600" b="1">
                <a:solidFill>
                  <a:srgbClr val="2D2DB9"/>
                </a:solidFill>
                <a:latin typeface="標楷體" panose="03000509000000000000" pitchFamily="65" charset="-120"/>
                <a:ea typeface="標楷體" panose="03000509000000000000" pitchFamily="65" charset="-120"/>
                <a:cs typeface="Times New Roman" panose="02020603050405020304" pitchFamily="18" charset="0"/>
              </a:rPr>
              <a:t>二、選務工作人員以</a:t>
            </a:r>
            <a:r>
              <a:rPr lang="zh-TW" altLang="en-US" sz="3600" b="1">
                <a:solidFill>
                  <a:srgbClr val="FF0000"/>
                </a:solidFill>
                <a:latin typeface="標楷體" panose="03000509000000000000" pitchFamily="65" charset="-120"/>
                <a:ea typeface="標楷體" panose="03000509000000000000" pitchFamily="65" charset="-120"/>
                <a:cs typeface="Times New Roman" panose="02020603050405020304" pitchFamily="18" charset="0"/>
              </a:rPr>
              <a:t>「中立、客觀、超然」</a:t>
            </a:r>
            <a:r>
              <a:rPr lang="zh-TW" altLang="en-US" sz="3600" b="1">
                <a:solidFill>
                  <a:srgbClr val="2D2DB9"/>
                </a:solidFill>
                <a:latin typeface="標楷體" panose="03000509000000000000" pitchFamily="65" charset="-120"/>
                <a:ea typeface="標楷體" panose="03000509000000000000" pitchFamily="65" charset="-120"/>
                <a:cs typeface="Times New Roman" panose="02020603050405020304" pitchFamily="18" charset="0"/>
              </a:rPr>
              <a:t>的態度辦理相關選務工作。</a:t>
            </a:r>
            <a:endParaRPr lang="zh-TW" altLang="en-US" sz="3200" b="1">
              <a:solidFill>
                <a:srgbClr val="2D2DB9"/>
              </a:solidFill>
              <a:latin typeface="標楷體" panose="03000509000000000000" pitchFamily="65" charset="-120"/>
              <a:ea typeface="標楷體" panose="03000509000000000000" pitchFamily="65" charset="-120"/>
              <a:cs typeface="Times New Roman" panose="02020603050405020304" pitchFamily="18" charset="0"/>
            </a:endParaRPr>
          </a:p>
          <a:p>
            <a:pPr algn="ctr" eaLnBrk="1" hangingPunct="1">
              <a:spcBef>
                <a:spcPct val="20%"/>
              </a:spcBef>
            </a:pPr>
            <a:endParaRPr lang="en-US" altLang="zh-TW" sz="3600" b="1">
              <a:latin typeface="標楷體" panose="03000509000000000000" pitchFamily="65" charset="-120"/>
              <a:ea typeface="標楷體" panose="03000509000000000000" pitchFamily="65" charset="-120"/>
              <a:cs typeface="Times New Roman" panose="02020603050405020304" pitchFamily="18" charset="0"/>
            </a:endParaRPr>
          </a:p>
        </p:txBody>
      </p:sp>
    </p:spTree>
  </p:cSld>
  <p:clrMapOvr>
    <a:masterClrMapping/>
  </p:clrMapOvr>
  <p:transition>
    <p:zoom/>
  </p:transition>
</p:sld>
</file>

<file path=ppt/slides/slide10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10594" name="投影片編號版面配置區 3">
            <a:extLst>
              <a:ext uri="{FF2B5EF4-FFF2-40B4-BE49-F238E27FC236}">
                <a16:creationId xmlns:a16="http://schemas.microsoft.com/office/drawing/2014/main" id="{81C46953-1C7C-463B-AA53-BA181BE3C11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EB4A98E9-C646-45C6-BD46-8596682B5F76}" type="slidenum">
              <a:rPr lang="en-US" altLang="zh-TW" sz="1400">
                <a:ea typeface="標楷體" panose="03000509000000000000" pitchFamily="65" charset="-120"/>
              </a:rPr>
              <a:pPr eaLnBrk="1" hangingPunct="1"/>
              <a:t>107</a:t>
            </a:fld>
            <a:endParaRPr lang="en-US" altLang="zh-TW" sz="1400">
              <a:ea typeface="標楷體" panose="03000509000000000000" pitchFamily="65" charset="-120"/>
            </a:endParaRPr>
          </a:p>
        </p:txBody>
      </p:sp>
      <p:sp>
        <p:nvSpPr>
          <p:cNvPr id="110595" name="Rectangle 3">
            <a:extLst>
              <a:ext uri="{FF2B5EF4-FFF2-40B4-BE49-F238E27FC236}">
                <a16:creationId xmlns:a16="http://schemas.microsoft.com/office/drawing/2014/main" id="{3EABF1E9-E362-47A0-9F88-9CD12F4B19CD}"/>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110596" name="Rectangle 4">
            <a:extLst>
              <a:ext uri="{FF2B5EF4-FFF2-40B4-BE49-F238E27FC236}">
                <a16:creationId xmlns:a16="http://schemas.microsoft.com/office/drawing/2014/main" id="{9D586D89-CFC6-4C1C-976B-FFA246A490A3}"/>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111621" name="Rectangle 6">
            <a:extLst>
              <a:ext uri="{FF2B5EF4-FFF2-40B4-BE49-F238E27FC236}">
                <a16:creationId xmlns:a16="http://schemas.microsoft.com/office/drawing/2014/main" id="{B9CF06A7-CE09-40A2-AAF6-FCDA6E922B3F}"/>
              </a:ext>
            </a:extLst>
          </p:cNvPr>
          <p:cNvSpPr>
            <a:spLocks noChangeArrowheads="1"/>
          </p:cNvSpPr>
          <p:nvPr/>
        </p:nvSpPr>
        <p:spPr bwMode="auto">
          <a:xfrm>
            <a:off x="990600" y="1828800"/>
            <a:ext cx="7162800" cy="4408488"/>
          </a:xfrm>
          <a:prstGeom prst="rect">
            <a:avLst/>
          </a:prstGeom>
          <a:noFill/>
          <a:ln w="9525">
            <a:noFill/>
            <a:miter lim="800%"/>
            <a:headEnd/>
            <a:tailEnd/>
          </a:ln>
        </p:spPr>
        <p:txBody>
          <a:bodyPr/>
          <a:lstStyle/>
          <a:p>
            <a:pPr marL="342900" indent="-342900" algn="ctr">
              <a:spcBef>
                <a:spcPct val="20%"/>
              </a:spcBef>
              <a:defRPr/>
            </a:pPr>
            <a:endParaRPr lang="zh-TW" altLang="en-US" sz="4400" dirty="0">
              <a:solidFill>
                <a:schemeClr val="accent6"/>
              </a:solidFill>
              <a:latin typeface="標楷體" pitchFamily="65" charset="-120"/>
              <a:ea typeface="標楷體" pitchFamily="65" charset="-120"/>
            </a:endParaRPr>
          </a:p>
          <a:p>
            <a:pPr marL="342900" indent="-342900" algn="ctr">
              <a:spcBef>
                <a:spcPct val="20%"/>
              </a:spcBef>
              <a:defRPr/>
            </a:pPr>
            <a:r>
              <a:rPr lang="zh-TW" altLang="en-US" sz="4400" b="1" dirty="0">
                <a:solidFill>
                  <a:schemeClr val="accent6"/>
                </a:solidFill>
                <a:latin typeface="標楷體" pitchFamily="65" charset="-120"/>
                <a:ea typeface="標楷體" pitchFamily="65" charset="-120"/>
              </a:rPr>
              <a:t>報告完畢</a:t>
            </a:r>
          </a:p>
          <a:p>
            <a:pPr marL="342900" indent="-342900" algn="ctr">
              <a:spcBef>
                <a:spcPct val="20%"/>
              </a:spcBef>
              <a:defRPr/>
            </a:pPr>
            <a:r>
              <a:rPr lang="zh-TW" altLang="en-US" sz="4400" b="1" dirty="0">
                <a:solidFill>
                  <a:schemeClr val="accent6"/>
                </a:solidFill>
                <a:latin typeface="標楷體" pitchFamily="65" charset="-120"/>
                <a:ea typeface="標楷體" pitchFamily="65" charset="-120"/>
              </a:rPr>
              <a:t>敬請指教</a:t>
            </a:r>
          </a:p>
          <a:p>
            <a:pPr marL="342900" indent="-342900" algn="ctr">
              <a:spcBef>
                <a:spcPct val="20%"/>
              </a:spcBef>
              <a:defRPr/>
            </a:pPr>
            <a:endParaRPr lang="zh-TW" altLang="en-US" sz="4400" dirty="0">
              <a:solidFill>
                <a:schemeClr val="accent6"/>
              </a:solidFill>
              <a:latin typeface="標楷體" pitchFamily="65" charset="-120"/>
              <a:ea typeface="標楷體" pitchFamily="65" charset="-120"/>
            </a:endParaRPr>
          </a:p>
        </p:txBody>
      </p:sp>
    </p:spTree>
  </p:cSld>
  <p:clrMapOvr>
    <a:masterClrMapping/>
  </p:clrMapOvr>
  <p:transition>
    <p:zoom/>
  </p:transition>
</p:sld>
</file>

<file path=ppt/slides/slide1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2290" name="投影片編號版面配置區 3">
            <a:extLst>
              <a:ext uri="{FF2B5EF4-FFF2-40B4-BE49-F238E27FC236}">
                <a16:creationId xmlns:a16="http://schemas.microsoft.com/office/drawing/2014/main" id="{F14A511D-0677-4667-97BA-B58AE8D6A7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0AD73BB9-2F99-49E7-B7F5-80AE3D991054}" type="slidenum">
              <a:rPr lang="en-US" altLang="zh-TW" sz="1400">
                <a:ea typeface="標楷體" panose="03000509000000000000" pitchFamily="65" charset="-120"/>
              </a:rPr>
              <a:pPr eaLnBrk="1" hangingPunct="1"/>
              <a:t>11</a:t>
            </a:fld>
            <a:endParaRPr lang="en-US" altLang="zh-TW" sz="1400">
              <a:ea typeface="標楷體" panose="03000509000000000000" pitchFamily="65" charset="-120"/>
            </a:endParaRPr>
          </a:p>
        </p:txBody>
      </p:sp>
      <p:sp>
        <p:nvSpPr>
          <p:cNvPr id="12291" name="Rectangle 3">
            <a:extLst>
              <a:ext uri="{FF2B5EF4-FFF2-40B4-BE49-F238E27FC236}">
                <a16:creationId xmlns:a16="http://schemas.microsoft.com/office/drawing/2014/main" id="{DBEF24A4-E5D8-49DF-9A26-BA158D60767E}"/>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12292" name="Rectangle 4">
            <a:extLst>
              <a:ext uri="{FF2B5EF4-FFF2-40B4-BE49-F238E27FC236}">
                <a16:creationId xmlns:a16="http://schemas.microsoft.com/office/drawing/2014/main" id="{72A36D6D-EBE0-478D-9A11-68EE88F1DA47}"/>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12293" name="Rectangle 6">
            <a:extLst>
              <a:ext uri="{FF2B5EF4-FFF2-40B4-BE49-F238E27FC236}">
                <a16:creationId xmlns:a16="http://schemas.microsoft.com/office/drawing/2014/main" id="{C02AD8C6-1E90-4484-A962-34E6B4751BF9}"/>
              </a:ext>
            </a:extLst>
          </p:cNvPr>
          <p:cNvSpPr>
            <a:spLocks noChangeArrowheads="1"/>
          </p:cNvSpPr>
          <p:nvPr/>
        </p:nvSpPr>
        <p:spPr bwMode="auto">
          <a:xfrm>
            <a:off x="533400" y="1066800"/>
            <a:ext cx="77724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442913" indent="-442913"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125%"/>
              </a:lnSpc>
              <a:spcBef>
                <a:spcPct val="20%"/>
              </a:spcBef>
            </a:pPr>
            <a:r>
              <a:rPr lang="en-US" altLang="zh-TW" sz="2800" b="1">
                <a:solidFill>
                  <a:srgbClr val="FF0000"/>
                </a:solidFill>
                <a:latin typeface="標楷體" panose="03000509000000000000" pitchFamily="65" charset="-120"/>
                <a:ea typeface="標楷體" panose="03000509000000000000" pitchFamily="65" charset="-120"/>
              </a:rPr>
              <a:t>(</a:t>
            </a:r>
            <a:r>
              <a:rPr lang="zh-TW" altLang="en-US" sz="2800" b="1">
                <a:solidFill>
                  <a:srgbClr val="FF0000"/>
                </a:solidFill>
                <a:latin typeface="標楷體" panose="03000509000000000000" pitchFamily="65" charset="-120"/>
                <a:ea typeface="標楷體" panose="03000509000000000000" pitchFamily="65" charset="-120"/>
              </a:rPr>
              <a:t>二</a:t>
            </a:r>
            <a:r>
              <a:rPr lang="en-US" altLang="zh-TW" sz="2800" b="1">
                <a:solidFill>
                  <a:srgbClr val="FF0000"/>
                </a:solidFill>
                <a:latin typeface="標楷體" panose="03000509000000000000" pitchFamily="65" charset="-120"/>
                <a:ea typeface="標楷體" panose="03000509000000000000" pitchFamily="65" charset="-120"/>
              </a:rPr>
              <a:t>)</a:t>
            </a:r>
            <a:r>
              <a:rPr lang="zh-TW" altLang="en-US" sz="2800" b="1">
                <a:solidFill>
                  <a:srgbClr val="FF0000"/>
                </a:solidFill>
                <a:latin typeface="標楷體" panose="03000509000000000000" pitchFamily="65" charset="-120"/>
                <a:ea typeface="標楷體" panose="03000509000000000000" pitchFamily="65" charset="-120"/>
              </a:rPr>
              <a:t>進出投開票所之限制：</a:t>
            </a:r>
          </a:p>
          <a:p>
            <a:pPr algn="just" eaLnBrk="1" hangingPunct="1">
              <a:lnSpc>
                <a:spcPct val="125%"/>
              </a:lnSpc>
              <a:spcBef>
                <a:spcPct val="20%"/>
              </a:spcBef>
              <a:buFont typeface="Arial" panose="020B0604020202020204" pitchFamily="34" charset="0"/>
              <a:buChar char="•"/>
            </a:pPr>
            <a:r>
              <a:rPr lang="zh-TW" altLang="en-US" sz="2800" b="1">
                <a:solidFill>
                  <a:srgbClr val="2D2DB9"/>
                </a:solidFill>
                <a:latin typeface="標楷體" panose="03000509000000000000" pitchFamily="65" charset="-120"/>
                <a:ea typeface="標楷體" panose="03000509000000000000" pitchFamily="65" charset="-120"/>
              </a:rPr>
              <a:t>投（開）票所除投票人外，非佩帶農會製發標識證之人員均不得進入。</a:t>
            </a:r>
            <a:endParaRPr lang="en-US" altLang="zh-TW" sz="2800" b="1">
              <a:solidFill>
                <a:srgbClr val="2D2DB9"/>
              </a:solidFill>
              <a:latin typeface="標楷體" panose="03000509000000000000" pitchFamily="65" charset="-120"/>
              <a:ea typeface="標楷體" panose="03000509000000000000" pitchFamily="65" charset="-120"/>
            </a:endParaRPr>
          </a:p>
          <a:p>
            <a:pPr algn="just" eaLnBrk="1" hangingPunct="1">
              <a:lnSpc>
                <a:spcPct val="125%"/>
              </a:lnSpc>
              <a:spcBef>
                <a:spcPct val="20%"/>
              </a:spcBef>
              <a:buFont typeface="Arial" panose="020B0604020202020204" pitchFamily="34" charset="0"/>
              <a:buChar char="•"/>
            </a:pPr>
            <a:r>
              <a:rPr lang="zh-TW" altLang="en-US" sz="2800" b="1">
                <a:solidFill>
                  <a:srgbClr val="2D2DB9"/>
                </a:solidFill>
                <a:latin typeface="標楷體" panose="03000509000000000000" pitchFamily="65" charset="-120"/>
                <a:ea typeface="標楷體" panose="03000509000000000000" pitchFamily="65" charset="-120"/>
              </a:rPr>
              <a:t>選務工作督導人員</a:t>
            </a:r>
            <a:r>
              <a:rPr lang="en-US" altLang="zh-TW" sz="2800" b="1">
                <a:solidFill>
                  <a:srgbClr val="2D2DB9"/>
                </a:solidFill>
                <a:latin typeface="標楷體" panose="03000509000000000000" pitchFamily="65" charset="-120"/>
                <a:ea typeface="標楷體" panose="03000509000000000000" pitchFamily="65" charset="-120"/>
              </a:rPr>
              <a:t>(</a:t>
            </a:r>
            <a:r>
              <a:rPr lang="zh-TW" altLang="en-US" sz="2800" b="1">
                <a:solidFill>
                  <a:srgbClr val="2D2DB9"/>
                </a:solidFill>
                <a:latin typeface="標楷體" panose="03000509000000000000" pitchFamily="65" charset="-120"/>
                <a:ea typeface="標楷體" panose="03000509000000000000" pitchFamily="65" charset="-120"/>
              </a:rPr>
              <a:t>農會理事長、常務監事、總幹事及會務主任</a:t>
            </a:r>
            <a:r>
              <a:rPr lang="en-US" altLang="zh-TW" sz="2800" b="1">
                <a:solidFill>
                  <a:srgbClr val="2D2DB9"/>
                </a:solidFill>
                <a:latin typeface="標楷體" panose="03000509000000000000" pitchFamily="65" charset="-120"/>
                <a:ea typeface="標楷體" panose="03000509000000000000" pitchFamily="65" charset="-120"/>
              </a:rPr>
              <a:t>)</a:t>
            </a:r>
            <a:r>
              <a:rPr lang="zh-TW" altLang="en-US" sz="2800" b="1">
                <a:solidFill>
                  <a:srgbClr val="2D2DB9"/>
                </a:solidFill>
                <a:latin typeface="標楷體" panose="03000509000000000000" pitchFamily="65" charset="-120"/>
                <a:ea typeface="標楷體" panose="03000509000000000000" pitchFamily="65" charset="-120"/>
              </a:rPr>
              <a:t>僅得於投（開）票所外巡場，非經指導員同意仍不得進入投（開）票所。</a:t>
            </a:r>
            <a:endParaRPr lang="en-US" altLang="zh-TW" sz="2800" b="1">
              <a:solidFill>
                <a:srgbClr val="2D2DB9"/>
              </a:solidFill>
              <a:latin typeface="標楷體" panose="03000509000000000000" pitchFamily="65" charset="-120"/>
              <a:ea typeface="標楷體" panose="03000509000000000000" pitchFamily="65" charset="-120"/>
            </a:endParaRPr>
          </a:p>
          <a:p>
            <a:pPr algn="just" eaLnBrk="1" hangingPunct="1">
              <a:lnSpc>
                <a:spcPct val="125%"/>
              </a:lnSpc>
              <a:spcBef>
                <a:spcPct val="20%"/>
              </a:spcBef>
              <a:buFont typeface="Arial" panose="020B0604020202020204" pitchFamily="34" charset="0"/>
              <a:buChar char="•"/>
            </a:pPr>
            <a:r>
              <a:rPr lang="zh-TW" altLang="en-US" sz="2800" b="1">
                <a:solidFill>
                  <a:srgbClr val="FF0000"/>
                </a:solidFill>
                <a:latin typeface="標楷體" panose="03000509000000000000" pitchFamily="65" charset="-120"/>
                <a:ea typeface="標楷體" panose="03000509000000000000" pitchFamily="65" charset="-120"/>
              </a:rPr>
              <a:t>婉拒村（里）鄰長、有力人士，關心投票情形，應嚴格執行 </a:t>
            </a:r>
            <a:r>
              <a:rPr lang="zh-TW" altLang="en-US" sz="2800" b="1">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a:solidFill>
                  <a:srgbClr val="FF0000"/>
                </a:solidFill>
                <a:latin typeface="標楷體" panose="03000509000000000000" pitchFamily="65" charset="-120"/>
                <a:ea typeface="標楷體" panose="03000509000000000000" pitchFamily="65" charset="-120"/>
              </a:rPr>
              <a:t>認證不認人」之規定。</a:t>
            </a:r>
            <a:r>
              <a:rPr lang="zh-TW" altLang="en-US" sz="2800" b="1">
                <a:latin typeface="Arial Unicode MS" panose="020B0604020202020204" pitchFamily="34" charset="-120"/>
                <a:ea typeface="Arial Unicode MS" panose="020B0604020202020204" pitchFamily="34" charset="-120"/>
                <a:cs typeface="Arial Unicode MS" panose="020B0604020202020204" pitchFamily="34" charset="-120"/>
              </a:rPr>
              <a:t> </a:t>
            </a:r>
          </a:p>
        </p:txBody>
      </p:sp>
    </p:spTree>
  </p:cSld>
  <p:clrMapOvr>
    <a:masterClrMapping/>
  </p:clrMapOvr>
  <p:transition>
    <p:zoom/>
  </p:transition>
</p:sld>
</file>

<file path=ppt/slides/slide1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3314" name="投影片編號版面配置區 3">
            <a:extLst>
              <a:ext uri="{FF2B5EF4-FFF2-40B4-BE49-F238E27FC236}">
                <a16:creationId xmlns:a16="http://schemas.microsoft.com/office/drawing/2014/main" id="{4CA98511-F629-401C-A6A6-EF40335F27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5C72DC4B-F297-4D16-A1D4-4835BD6DE95F}" type="slidenum">
              <a:rPr lang="en-US" altLang="zh-TW" sz="1400">
                <a:ea typeface="標楷體" panose="03000509000000000000" pitchFamily="65" charset="-120"/>
              </a:rPr>
              <a:pPr eaLnBrk="1" hangingPunct="1"/>
              <a:t>12</a:t>
            </a:fld>
            <a:endParaRPr lang="en-US" altLang="zh-TW" sz="1400">
              <a:ea typeface="標楷體" panose="03000509000000000000" pitchFamily="65" charset="-120"/>
            </a:endParaRPr>
          </a:p>
        </p:txBody>
      </p:sp>
      <p:sp>
        <p:nvSpPr>
          <p:cNvPr id="13315" name="Rectangle 6">
            <a:extLst>
              <a:ext uri="{FF2B5EF4-FFF2-40B4-BE49-F238E27FC236}">
                <a16:creationId xmlns:a16="http://schemas.microsoft.com/office/drawing/2014/main" id="{D7B73445-C00C-4381-97A6-34446AEE3573}"/>
              </a:ext>
            </a:extLst>
          </p:cNvPr>
          <p:cNvSpPr>
            <a:spLocks noChangeArrowheads="1"/>
          </p:cNvSpPr>
          <p:nvPr/>
        </p:nvSpPr>
        <p:spPr bwMode="auto">
          <a:xfrm>
            <a:off x="381000" y="1295400"/>
            <a:ext cx="8001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spcBef>
                <a:spcPct val="20%"/>
              </a:spcBef>
            </a:pPr>
            <a:endParaRPr lang="zh-TW" altLang="zh-TW" sz="3200">
              <a:latin typeface="標楷體" panose="03000509000000000000" pitchFamily="65" charset="-120"/>
              <a:ea typeface="標楷體" panose="03000509000000000000" pitchFamily="65" charset="-120"/>
            </a:endParaRPr>
          </a:p>
        </p:txBody>
      </p:sp>
      <p:sp>
        <p:nvSpPr>
          <p:cNvPr id="26629" name="Rectangle 7">
            <a:extLst>
              <a:ext uri="{FF2B5EF4-FFF2-40B4-BE49-F238E27FC236}">
                <a16:creationId xmlns:a16="http://schemas.microsoft.com/office/drawing/2014/main" id="{A7073EC5-874B-4457-86EF-1E2B500DC686}"/>
              </a:ext>
            </a:extLst>
          </p:cNvPr>
          <p:cNvSpPr>
            <a:spLocks noChangeArrowheads="1"/>
          </p:cNvSpPr>
          <p:nvPr/>
        </p:nvSpPr>
        <p:spPr bwMode="auto">
          <a:xfrm>
            <a:off x="179388" y="620713"/>
            <a:ext cx="8569325" cy="7226300"/>
          </a:xfrm>
          <a:prstGeom prst="rect">
            <a:avLst/>
          </a:prstGeom>
          <a:noFill/>
          <a:ln w="9525">
            <a:noFill/>
            <a:miter lim="800%"/>
            <a:headEnd/>
            <a:tailEnd/>
          </a:ln>
        </p:spPr>
        <p:txBody>
          <a:bodyPr>
            <a:spAutoFit/>
          </a:bodyPr>
          <a:lstStyle/>
          <a:p>
            <a:pPr marL="635000" indent="-825500" algn="just">
              <a:defRPr/>
            </a:pPr>
            <a:r>
              <a:rPr lang="en-US" altLang="zh-TW" sz="2600" b="1" dirty="0">
                <a:latin typeface="標楷體" pitchFamily="65" charset="-120"/>
                <a:ea typeface="標楷體" pitchFamily="65" charset="-120"/>
              </a:rPr>
              <a:t>  </a:t>
            </a:r>
            <a:r>
              <a:rPr lang="en-US" altLang="zh-TW" sz="2600" b="1" dirty="0">
                <a:solidFill>
                  <a:schemeClr val="accent6"/>
                </a:solidFill>
                <a:latin typeface="標楷體" pitchFamily="65" charset="-120"/>
                <a:ea typeface="標楷體" pitchFamily="65" charset="-120"/>
              </a:rPr>
              <a:t>(</a:t>
            </a:r>
            <a:r>
              <a:rPr lang="zh-TW" altLang="en-US" sz="2600" b="1" dirty="0">
                <a:solidFill>
                  <a:schemeClr val="accent6"/>
                </a:solidFill>
                <a:latin typeface="標楷體" pitchFamily="65" charset="-120"/>
                <a:ea typeface="標楷體" pitchFamily="65" charset="-120"/>
              </a:rPr>
              <a:t>三</a:t>
            </a:r>
            <a:r>
              <a:rPr lang="en-US" altLang="zh-TW" sz="2600" b="1" dirty="0">
                <a:solidFill>
                  <a:schemeClr val="accent6"/>
                </a:solidFill>
                <a:latin typeface="標楷體" pitchFamily="65" charset="-120"/>
                <a:ea typeface="標楷體" pitchFamily="65" charset="-120"/>
              </a:rPr>
              <a:t>)</a:t>
            </a:r>
            <a:r>
              <a:rPr lang="zh-TW" altLang="en-US" sz="2600" b="1" dirty="0">
                <a:solidFill>
                  <a:schemeClr val="accent6"/>
                </a:solidFill>
                <a:latin typeface="標楷體" pitchFamily="65" charset="-120"/>
                <a:ea typeface="標楷體" pitchFamily="65" charset="-120"/>
              </a:rPr>
              <a:t>投開票所外及內的限制：</a:t>
            </a:r>
            <a:endParaRPr lang="en-US" altLang="zh-TW" sz="2600" b="1" dirty="0">
              <a:solidFill>
                <a:schemeClr val="accent6"/>
              </a:solidFill>
              <a:latin typeface="標楷體" pitchFamily="65" charset="-120"/>
              <a:ea typeface="標楷體" pitchFamily="65" charset="-120"/>
            </a:endParaRPr>
          </a:p>
          <a:p>
            <a:pPr marL="635000" indent="-825500" algn="just">
              <a:defRPr/>
            </a:pPr>
            <a:r>
              <a:rPr lang="en-US" altLang="zh-TW" sz="2600" b="1" dirty="0">
                <a:solidFill>
                  <a:schemeClr val="accent6"/>
                </a:solidFill>
                <a:latin typeface="標楷體" pitchFamily="65" charset="-120"/>
                <a:ea typeface="標楷體" pitchFamily="65" charset="-120"/>
              </a:rPr>
              <a:t>   </a:t>
            </a:r>
          </a:p>
          <a:p>
            <a:pPr marL="635000" indent="-825500" algn="just">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外：投開票所內不得吸菸、嚼食檳榔或投擲菸蒂</a:t>
            </a:r>
            <a:endParaRPr lang="en-US" altLang="zh-TW" sz="2600" b="1" dirty="0">
              <a:solidFill>
                <a:schemeClr val="accent6"/>
              </a:solidFill>
              <a:latin typeface="標楷體" pitchFamily="65" charset="-120"/>
              <a:ea typeface="標楷體" pitchFamily="65" charset="-120"/>
            </a:endParaRPr>
          </a:p>
          <a:p>
            <a:pPr marL="635000" indent="-825500" algn="just">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a:t>
            </a:r>
            <a:r>
              <a:rPr lang="zh-TW" altLang="en-US" sz="2600" b="1" dirty="0">
                <a:solidFill>
                  <a:srgbClr val="FF0000"/>
                </a:solidFill>
                <a:latin typeface="標楷體" pitchFamily="65" charset="-120"/>
                <a:ea typeface="標楷體" pitchFamily="65" charset="-120"/>
              </a:rPr>
              <a:t>在入口處就予勸阻</a:t>
            </a:r>
            <a:r>
              <a:rPr lang="en-US" altLang="zh-TW" sz="2600" b="1" dirty="0">
                <a:solidFill>
                  <a:schemeClr val="accent6"/>
                </a:solidFill>
                <a:latin typeface="標楷體" pitchFamily="65" charset="-120"/>
                <a:ea typeface="標楷體" pitchFamily="65" charset="-120"/>
              </a:rPr>
              <a:t>)</a:t>
            </a:r>
            <a:r>
              <a:rPr lang="zh-TW" altLang="en-US" sz="2600" b="1" dirty="0">
                <a:solidFill>
                  <a:schemeClr val="accent6"/>
                </a:solidFill>
                <a:latin typeface="標楷體" pitchFamily="65" charset="-120"/>
                <a:ea typeface="標楷體" pitchFamily="65" charset="-120"/>
              </a:rPr>
              <a:t>。</a:t>
            </a:r>
            <a:endParaRPr lang="en-US" altLang="zh-TW" sz="2600" b="1" dirty="0">
              <a:solidFill>
                <a:schemeClr val="accent6"/>
              </a:solidFill>
              <a:latin typeface="標楷體" pitchFamily="65" charset="-120"/>
              <a:ea typeface="標楷體" pitchFamily="65" charset="-120"/>
            </a:endParaRPr>
          </a:p>
          <a:p>
            <a:pPr marL="635000" indent="-825500" algn="just">
              <a:defRPr/>
            </a:pPr>
            <a:r>
              <a:rPr lang="zh-TW" altLang="en-US" sz="2600" b="1" dirty="0">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內：</a:t>
            </a:r>
            <a:r>
              <a:rPr lang="zh-TW" altLang="en-US" sz="2600" b="1" dirty="0">
                <a:solidFill>
                  <a:srgbClr val="FF0000"/>
                </a:solidFill>
                <a:latin typeface="標楷體" pitchFamily="65" charset="-120"/>
                <a:ea typeface="標楷體" pitchFamily="65" charset="-120"/>
              </a:rPr>
              <a:t>嚴禁投票人攜帶手機、攝影器材進入投票所。</a:t>
            </a:r>
            <a:endParaRPr lang="en-US" altLang="zh-TW" sz="2600" b="1" dirty="0">
              <a:solidFill>
                <a:srgbClr val="FF0000"/>
              </a:solidFill>
              <a:latin typeface="標楷體" pitchFamily="65" charset="-120"/>
              <a:ea typeface="標楷體" pitchFamily="65" charset="-120"/>
            </a:endParaRPr>
          </a:p>
          <a:p>
            <a:pPr marL="635000" indent="-825500" algn="just">
              <a:defRPr/>
            </a:pPr>
            <a:r>
              <a:rPr lang="en-US" altLang="zh-TW" sz="2600" b="1" dirty="0">
                <a:solidFill>
                  <a:srgbClr val="FF0000"/>
                </a:solidFill>
                <a:latin typeface="標楷體" pitchFamily="65" charset="-120"/>
                <a:ea typeface="標楷體" pitchFamily="65" charset="-120"/>
              </a:rPr>
              <a:t>         </a:t>
            </a:r>
            <a:r>
              <a:rPr lang="zh-TW" altLang="en-US" sz="2600" b="1" dirty="0">
                <a:solidFill>
                  <a:srgbClr val="FF0000"/>
                </a:solidFill>
                <a:latin typeface="標楷體" pitchFamily="65" charset="-120"/>
                <a:ea typeface="標楷體" pitchFamily="65" charset="-120"/>
              </a:rPr>
              <a:t>手機鈴響應立即制止，關機後始得投票。</a:t>
            </a:r>
            <a:endParaRPr lang="en-US" altLang="zh-TW" sz="2600" b="1" dirty="0">
              <a:solidFill>
                <a:srgbClr val="FF0000"/>
              </a:solidFill>
              <a:latin typeface="標楷體" pitchFamily="65" charset="-120"/>
              <a:ea typeface="標楷體" pitchFamily="65" charset="-120"/>
            </a:endParaRPr>
          </a:p>
          <a:p>
            <a:pPr marL="457200" indent="-457200" algn="just">
              <a:buFont typeface="Arial" pitchFamily="34" charset="0"/>
              <a:buChar char="•"/>
              <a:defRPr/>
            </a:pPr>
            <a:r>
              <a:rPr lang="zh-TW" altLang="en-US" sz="2600" b="1" dirty="0">
                <a:solidFill>
                  <a:srgbClr val="FF0000"/>
                </a:solidFill>
                <a:latin typeface="標楷體" pitchFamily="65" charset="-120"/>
                <a:ea typeface="標楷體" pitchFamily="65" charset="-120"/>
              </a:rPr>
              <a:t>指導員及監票員開機待命，但應在投票所外接收訊息。</a:t>
            </a:r>
            <a:endParaRPr lang="en-US" altLang="zh-TW" sz="2600" b="1" dirty="0">
              <a:solidFill>
                <a:srgbClr val="FF0000"/>
              </a:solidFill>
              <a:latin typeface="標楷體" pitchFamily="65" charset="-120"/>
              <a:ea typeface="標楷體" pitchFamily="65" charset="-120"/>
            </a:endParaRPr>
          </a:p>
          <a:p>
            <a:pPr marL="635000" indent="-825500" algn="just">
              <a:defRPr/>
            </a:pPr>
            <a:endParaRPr lang="en-US" altLang="zh-TW" sz="2600" b="1" dirty="0">
              <a:solidFill>
                <a:srgbClr val="FF0000"/>
              </a:solidFill>
              <a:latin typeface="標楷體" pitchFamily="65" charset="-120"/>
              <a:ea typeface="標楷體" pitchFamily="65" charset="-120"/>
            </a:endParaRPr>
          </a:p>
          <a:p>
            <a:pPr marL="635000" indent="-825500" algn="just">
              <a:defRPr/>
            </a:pPr>
            <a:r>
              <a:rPr lang="en-US" altLang="zh-TW" sz="2600" b="1" dirty="0">
                <a:solidFill>
                  <a:srgbClr val="FF0000"/>
                </a:solidFill>
                <a:latin typeface="標楷體" pitchFamily="65" charset="-120"/>
                <a:ea typeface="標楷體" pitchFamily="65" charset="-120"/>
              </a:rPr>
              <a:t>  </a:t>
            </a:r>
            <a:r>
              <a:rPr lang="en-US" altLang="zh-TW" sz="2600" b="1" dirty="0">
                <a:solidFill>
                  <a:schemeClr val="accent2"/>
                </a:solidFill>
                <a:latin typeface="標楷體" pitchFamily="65" charset="-120"/>
                <a:ea typeface="標楷體" pitchFamily="65" charset="-120"/>
              </a:rPr>
              <a:t>(</a:t>
            </a:r>
            <a:r>
              <a:rPr lang="zh-TW" altLang="en-US" sz="2600" b="1" dirty="0">
                <a:solidFill>
                  <a:schemeClr val="accent2"/>
                </a:solidFill>
                <a:latin typeface="標楷體" pitchFamily="65" charset="-120"/>
                <a:ea typeface="標楷體" pitchFamily="65" charset="-120"/>
              </a:rPr>
              <a:t>四</a:t>
            </a:r>
            <a:r>
              <a:rPr lang="en-US" altLang="zh-TW" sz="2600" b="1" dirty="0">
                <a:solidFill>
                  <a:schemeClr val="accent2"/>
                </a:solidFill>
                <a:latin typeface="標楷體" pitchFamily="65" charset="-120"/>
                <a:ea typeface="標楷體" pitchFamily="65" charset="-120"/>
              </a:rPr>
              <a:t>)</a:t>
            </a:r>
            <a:r>
              <a:rPr lang="zh-TW" altLang="en-US" sz="2600" b="1" dirty="0">
                <a:solidFill>
                  <a:schemeClr val="accent2"/>
                </a:solidFill>
                <a:latin typeface="標楷體" pitchFamily="65" charset="-120"/>
                <a:ea typeface="標楷體" pitchFamily="65" charset="-120"/>
              </a:rPr>
              <a:t>工作人員中立：</a:t>
            </a:r>
          </a:p>
          <a:p>
            <a:pPr marL="635000" indent="-825500" algn="just">
              <a:defRPr/>
            </a:pPr>
            <a:r>
              <a:rPr lang="zh-TW" altLang="en-US" sz="2600" b="1" dirty="0">
                <a:solidFill>
                  <a:schemeClr val="accent2"/>
                </a:solidFill>
                <a:latin typeface="標楷體" pitchFamily="65" charset="-120"/>
                <a:ea typeface="標楷體" pitchFamily="65" charset="-120"/>
              </a:rPr>
              <a:t>      投開票所工作人員執行職務，絕對守法、公正、忠 </a:t>
            </a:r>
          </a:p>
          <a:p>
            <a:pPr marL="635000" indent="-825500" algn="just">
              <a:defRPr/>
            </a:pPr>
            <a:r>
              <a:rPr lang="zh-TW" altLang="en-US" sz="2600" b="1" dirty="0">
                <a:solidFill>
                  <a:schemeClr val="accent2"/>
                </a:solidFill>
                <a:latin typeface="標楷體" pitchFamily="65" charset="-120"/>
                <a:ea typeface="標楷體" pitchFamily="65" charset="-120"/>
              </a:rPr>
              <a:t>      誠。</a:t>
            </a:r>
          </a:p>
          <a:p>
            <a:pPr marL="635000" indent="-825500" algn="just">
              <a:defRPr/>
            </a:pPr>
            <a:r>
              <a:rPr lang="zh-TW" altLang="en-US" sz="2600" b="1" dirty="0">
                <a:solidFill>
                  <a:schemeClr val="accent2"/>
                </a:solidFill>
                <a:latin typeface="標楷體" pitchFamily="65" charset="-120"/>
                <a:ea typeface="標楷體" pitchFamily="65" charset="-120"/>
              </a:rPr>
              <a:t>      不暗示、不協助、不交談任何職務以外之選舉活動</a:t>
            </a:r>
          </a:p>
          <a:p>
            <a:pPr marL="635000" indent="-825500" algn="just">
              <a:defRPr/>
            </a:pPr>
            <a:r>
              <a:rPr lang="zh-TW" altLang="en-US" sz="2600" b="1" dirty="0">
                <a:solidFill>
                  <a:schemeClr val="accent2"/>
                </a:solidFill>
                <a:latin typeface="標楷體" pitchFamily="65" charset="-120"/>
                <a:ea typeface="標楷體" pitchFamily="65" charset="-120"/>
              </a:rPr>
              <a:t>      不刺探、不窺視投票內容。 </a:t>
            </a:r>
          </a:p>
          <a:p>
            <a:pPr marL="635000" indent="-825500" algn="just">
              <a:defRPr/>
            </a:pPr>
            <a:endParaRPr lang="zh-TW" altLang="en-US" sz="2600" b="1" dirty="0">
              <a:latin typeface="標楷體" pitchFamily="65" charset="-120"/>
              <a:ea typeface="標楷體" pitchFamily="65" charset="-120"/>
            </a:endParaRPr>
          </a:p>
          <a:p>
            <a:pPr marL="823913" indent="-1014413" algn="just">
              <a:defRPr/>
            </a:pPr>
            <a:r>
              <a:rPr lang="zh-TW" altLang="en-US" sz="2600" b="1" dirty="0">
                <a:latin typeface="標楷體" pitchFamily="65" charset="-120"/>
                <a:ea typeface="標楷體" pitchFamily="65" charset="-120"/>
              </a:rPr>
              <a:t> </a:t>
            </a:r>
            <a:endParaRPr lang="zh-TW" altLang="en-US" sz="2600" b="1" dirty="0">
              <a:latin typeface="Arial Unicode MS" pitchFamily="34" charset="-120"/>
              <a:ea typeface="Arial Unicode MS" pitchFamily="34" charset="-120"/>
              <a:cs typeface="Arial Unicode MS" pitchFamily="34" charset="-120"/>
            </a:endParaRPr>
          </a:p>
          <a:p>
            <a:pPr marL="823913" indent="-1014413" algn="just">
              <a:lnSpc>
                <a:spcPct val="115%"/>
              </a:lnSpc>
              <a:defRPr/>
            </a:pPr>
            <a:endParaRPr lang="zh-TW" altLang="en-US" sz="3200" b="1" dirty="0">
              <a:latin typeface="標楷體" pitchFamily="65" charset="-120"/>
              <a:ea typeface="標楷體" pitchFamily="65" charset="-120"/>
            </a:endParaRPr>
          </a:p>
          <a:p>
            <a:pPr marL="823913" indent="-1014413" eaLnBrk="0" hangingPunct="0">
              <a:lnSpc>
                <a:spcPct val="115%"/>
              </a:lnSpc>
              <a:defRPr/>
            </a:pPr>
            <a:endParaRPr lang="en-US" altLang="zh-TW" sz="3200" b="1" dirty="0">
              <a:latin typeface="標楷體" pitchFamily="65" charset="-120"/>
              <a:ea typeface="標楷體" pitchFamily="65" charset="-120"/>
            </a:endParaRPr>
          </a:p>
        </p:txBody>
      </p:sp>
    </p:spTree>
  </p:cSld>
  <p:clrMapOvr>
    <a:masterClrMapping/>
  </p:clrMapOvr>
  <p:transition>
    <p:zoom/>
  </p:transition>
</p:sld>
</file>

<file path=ppt/slides/slide1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4338" name="投影片編號版面配置區 3">
            <a:extLst>
              <a:ext uri="{FF2B5EF4-FFF2-40B4-BE49-F238E27FC236}">
                <a16:creationId xmlns:a16="http://schemas.microsoft.com/office/drawing/2014/main" id="{25E2E313-5BF6-455A-9734-322BCAA4D3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AE7B4105-D11B-467E-96EE-049D3157BC35}" type="slidenum">
              <a:rPr lang="en-US" altLang="zh-TW" sz="1400">
                <a:ea typeface="標楷體" panose="03000509000000000000" pitchFamily="65" charset="-120"/>
              </a:rPr>
              <a:pPr eaLnBrk="1" hangingPunct="1"/>
              <a:t>13</a:t>
            </a:fld>
            <a:endParaRPr lang="en-US" altLang="zh-TW" sz="1400">
              <a:ea typeface="標楷體" panose="03000509000000000000" pitchFamily="65" charset="-120"/>
            </a:endParaRPr>
          </a:p>
        </p:txBody>
      </p:sp>
      <p:sp>
        <p:nvSpPr>
          <p:cNvPr id="14339" name="Rectangle 3">
            <a:extLst>
              <a:ext uri="{FF2B5EF4-FFF2-40B4-BE49-F238E27FC236}">
                <a16:creationId xmlns:a16="http://schemas.microsoft.com/office/drawing/2014/main" id="{2F739DFE-C63E-4EBC-A8BF-B34A2C25287A}"/>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14340" name="Rectangle 4">
            <a:extLst>
              <a:ext uri="{FF2B5EF4-FFF2-40B4-BE49-F238E27FC236}">
                <a16:creationId xmlns:a16="http://schemas.microsoft.com/office/drawing/2014/main" id="{91F394C4-7A00-436C-B72B-A68F3AEFDC5D}"/>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11270" name="Rectangle 6">
            <a:extLst>
              <a:ext uri="{FF2B5EF4-FFF2-40B4-BE49-F238E27FC236}">
                <a16:creationId xmlns:a16="http://schemas.microsoft.com/office/drawing/2014/main" id="{5E84FEAE-EA8A-45EB-B1BE-8A337E312064}"/>
              </a:ext>
            </a:extLst>
          </p:cNvPr>
          <p:cNvSpPr>
            <a:spLocks noChangeArrowheads="1"/>
          </p:cNvSpPr>
          <p:nvPr/>
        </p:nvSpPr>
        <p:spPr bwMode="auto">
          <a:xfrm>
            <a:off x="250825" y="549275"/>
            <a:ext cx="8642350" cy="5975350"/>
          </a:xfrm>
          <a:prstGeom prst="rect">
            <a:avLst/>
          </a:prstGeom>
          <a:noFill/>
          <a:ln w="9525">
            <a:noFill/>
            <a:miter lim="800%"/>
            <a:headEnd/>
            <a:tailEnd/>
          </a:ln>
        </p:spPr>
        <p:txBody>
          <a:bodyPr/>
          <a:lstStyle/>
          <a:p>
            <a:pPr marL="442913" indent="-442913" algn="just">
              <a:spcBef>
                <a:spcPct val="20%"/>
              </a:spcBef>
              <a:defRPr/>
            </a:pPr>
            <a:r>
              <a:rPr lang="en-US" altLang="zh-TW" sz="2600" b="1" dirty="0">
                <a:solidFill>
                  <a:schemeClr val="accent6"/>
                </a:solidFill>
                <a:latin typeface="標楷體" pitchFamily="65" charset="-120"/>
                <a:ea typeface="標楷體" pitchFamily="65" charset="-120"/>
              </a:rPr>
              <a:t>(</a:t>
            </a:r>
            <a:r>
              <a:rPr lang="zh-TW" altLang="en-US" sz="2600" b="1" dirty="0">
                <a:solidFill>
                  <a:schemeClr val="accent6"/>
                </a:solidFill>
                <a:latin typeface="標楷體" pitchFamily="65" charset="-120"/>
                <a:ea typeface="標楷體" pitchFamily="65" charset="-120"/>
              </a:rPr>
              <a:t>五</a:t>
            </a:r>
            <a:r>
              <a:rPr lang="en-US" altLang="zh-TW" sz="2600" b="1" dirty="0">
                <a:solidFill>
                  <a:schemeClr val="accent6"/>
                </a:solidFill>
                <a:latin typeface="標楷體" pitchFamily="65" charset="-120"/>
                <a:ea typeface="標楷體" pitchFamily="65" charset="-120"/>
              </a:rPr>
              <a:t>)</a:t>
            </a:r>
            <a:r>
              <a:rPr lang="zh-TW" altLang="en-US" sz="2600" b="1" dirty="0">
                <a:solidFill>
                  <a:schemeClr val="accent6"/>
                </a:solidFill>
                <a:latin typeface="標楷體" pitchFamily="65" charset="-120"/>
                <a:ea typeface="標楷體" pitchFamily="65" charset="-120"/>
              </a:rPr>
              <a:t>簽名蓋章領票：</a:t>
            </a:r>
            <a:endParaRPr lang="en-US" altLang="zh-TW" sz="2600" b="1" dirty="0">
              <a:solidFill>
                <a:schemeClr val="accent6"/>
              </a:solidFill>
              <a:latin typeface="標楷體" pitchFamily="65" charset="-120"/>
              <a:ea typeface="標楷體" pitchFamily="65" charset="-120"/>
            </a:endParaRPr>
          </a:p>
          <a:p>
            <a:pPr marL="442913" indent="-442913" algn="just">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投票人</a:t>
            </a:r>
            <a:r>
              <a:rPr lang="zh-TW" altLang="en-US" sz="2600" b="1" dirty="0">
                <a:solidFill>
                  <a:srgbClr val="FF0000"/>
                </a:solidFill>
                <a:latin typeface="標楷體" pitchFamily="65" charset="-120"/>
                <a:ea typeface="標楷體" pitchFamily="65" charset="-120"/>
              </a:rPr>
              <a:t>憑國民身分證</a:t>
            </a:r>
            <a:r>
              <a:rPr lang="zh-TW" altLang="en-US" sz="2600" dirty="0">
                <a:solidFill>
                  <a:schemeClr val="accent6"/>
                </a:solidFill>
                <a:latin typeface="標楷體" pitchFamily="65" charset="-120"/>
                <a:ea typeface="標楷體" pitchFamily="65" charset="-120"/>
              </a:rPr>
              <a:t>→</a:t>
            </a:r>
            <a:r>
              <a:rPr lang="zh-TW" altLang="en-US" sz="2600" b="1" dirty="0">
                <a:solidFill>
                  <a:schemeClr val="accent6"/>
                </a:solidFill>
                <a:latin typeface="標楷體" pitchFamily="65" charset="-120"/>
                <a:ea typeface="標楷體" pitchFamily="65" charset="-120"/>
              </a:rPr>
              <a:t>選舉人名冊上</a:t>
            </a:r>
            <a:r>
              <a:rPr lang="zh-TW" altLang="en-US" sz="2600" b="1" dirty="0">
                <a:solidFill>
                  <a:srgbClr val="FF0000"/>
                </a:solidFill>
                <a:latin typeface="標楷體" pitchFamily="65" charset="-120"/>
                <a:ea typeface="標楷體" pitchFamily="65" charset="-120"/>
              </a:rPr>
              <a:t>簽名或蓋章</a:t>
            </a:r>
            <a:r>
              <a:rPr lang="zh-TW" altLang="en-US" sz="2600" dirty="0">
                <a:solidFill>
                  <a:schemeClr val="accent6"/>
                </a:solidFill>
                <a:latin typeface="標楷體" pitchFamily="65" charset="-120"/>
                <a:ea typeface="標楷體" pitchFamily="65" charset="-120"/>
              </a:rPr>
              <a:t>→ </a:t>
            </a:r>
            <a:r>
              <a:rPr lang="zh-TW" altLang="en-US" sz="2600" b="1" dirty="0">
                <a:solidFill>
                  <a:srgbClr val="FF0000"/>
                </a:solidFill>
                <a:latin typeface="標楷體" pitchFamily="65" charset="-120"/>
                <a:ea typeface="標楷體" pitchFamily="65" charset="-120"/>
              </a:rPr>
              <a:t>領</a:t>
            </a:r>
            <a:endParaRPr lang="en-US" altLang="zh-TW" sz="2600" b="1" dirty="0">
              <a:solidFill>
                <a:srgbClr val="FF0000"/>
              </a:solidFill>
              <a:latin typeface="標楷體" pitchFamily="65" charset="-120"/>
              <a:ea typeface="標楷體" pitchFamily="65" charset="-120"/>
            </a:endParaRPr>
          </a:p>
          <a:p>
            <a:pPr marL="442913" indent="-442913" algn="just">
              <a:spcBef>
                <a:spcPct val="20%"/>
              </a:spcBef>
              <a:defRPr/>
            </a:pPr>
            <a:r>
              <a:rPr lang="en-US" altLang="zh-TW" sz="2600" b="1" dirty="0">
                <a:solidFill>
                  <a:srgbClr val="FF0000"/>
                </a:solidFill>
                <a:latin typeface="標楷體" pitchFamily="65" charset="-120"/>
                <a:ea typeface="標楷體" pitchFamily="65" charset="-120"/>
              </a:rPr>
              <a:t>    </a:t>
            </a:r>
            <a:r>
              <a:rPr lang="zh-TW" altLang="en-US" sz="2600" b="1" dirty="0">
                <a:solidFill>
                  <a:srgbClr val="FF0000"/>
                </a:solidFill>
                <a:latin typeface="標楷體" pitchFamily="65" charset="-120"/>
                <a:ea typeface="標楷體" pitchFamily="65" charset="-120"/>
              </a:rPr>
              <a:t>取選票</a:t>
            </a:r>
            <a:r>
              <a:rPr lang="zh-TW" altLang="en-US" sz="2600" b="1" dirty="0">
                <a:solidFill>
                  <a:schemeClr val="accent6"/>
                </a:solidFill>
                <a:latin typeface="標楷體" pitchFamily="65" charset="-120"/>
                <a:ea typeface="標楷體" pitchFamily="65" charset="-120"/>
              </a:rPr>
              <a:t>。</a:t>
            </a:r>
            <a:endParaRPr lang="en-US" altLang="zh-TW" sz="2600" b="1" dirty="0">
              <a:solidFill>
                <a:schemeClr val="accent6"/>
              </a:solidFill>
              <a:latin typeface="標楷體" pitchFamily="65" charset="-120"/>
              <a:ea typeface="標楷體" pitchFamily="65" charset="-120"/>
            </a:endParaRPr>
          </a:p>
          <a:p>
            <a:pPr marL="442913" indent="-442913" algn="just">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rgbClr val="FF0000"/>
                </a:solidFill>
                <a:latin typeface="標楷體" pitchFamily="65" charset="-120"/>
                <a:ea typeface="標楷體" pitchFamily="65" charset="-120"/>
              </a:rPr>
              <a:t>未簽名、未蓋章</a:t>
            </a:r>
            <a:r>
              <a:rPr lang="zh-TW" altLang="en-US" sz="2600" b="1" dirty="0">
                <a:solidFill>
                  <a:schemeClr val="accent6"/>
                </a:solidFill>
                <a:latin typeface="標楷體" pitchFamily="65" charset="-120"/>
                <a:ea typeface="標楷體" pitchFamily="65" charset="-120"/>
              </a:rPr>
              <a:t>而按指印者，以</a:t>
            </a:r>
            <a:r>
              <a:rPr lang="zh-TW" altLang="en-US" sz="2600" b="1" dirty="0">
                <a:solidFill>
                  <a:srgbClr val="FF0000"/>
                </a:solidFill>
                <a:latin typeface="標楷體" pitchFamily="65" charset="-120"/>
                <a:ea typeface="標楷體" pitchFamily="65" charset="-120"/>
              </a:rPr>
              <a:t>大拇指</a:t>
            </a:r>
            <a:r>
              <a:rPr lang="zh-TW" altLang="en-US" sz="2600" b="1" dirty="0">
                <a:solidFill>
                  <a:schemeClr val="accent6"/>
                </a:solidFill>
                <a:latin typeface="標楷體" pitchFamily="65" charset="-120"/>
                <a:ea typeface="標楷體" pitchFamily="65" charset="-120"/>
              </a:rPr>
              <a:t>為原則，指紋</a:t>
            </a:r>
            <a:endParaRPr lang="en-US" altLang="zh-TW" sz="2600" b="1" dirty="0">
              <a:solidFill>
                <a:schemeClr val="accent6"/>
              </a:solidFill>
              <a:latin typeface="標楷體" pitchFamily="65" charset="-120"/>
              <a:ea typeface="標楷體" pitchFamily="65" charset="-120"/>
            </a:endParaRPr>
          </a:p>
          <a:p>
            <a:pPr marL="442913" indent="-442913" algn="just">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應</a:t>
            </a:r>
            <a:r>
              <a:rPr lang="zh-TW" altLang="en-US" sz="2600" b="1" dirty="0">
                <a:solidFill>
                  <a:srgbClr val="FF0000"/>
                </a:solidFill>
                <a:latin typeface="標楷體" pitchFamily="65" charset="-120"/>
                <a:ea typeface="標楷體" pitchFamily="65" charset="-120"/>
              </a:rPr>
              <a:t>完整清晰指導員及發票員</a:t>
            </a:r>
            <a:r>
              <a:rPr lang="zh-TW" altLang="en-US" sz="2600" b="1" dirty="0">
                <a:solidFill>
                  <a:schemeClr val="accent6"/>
                </a:solidFill>
                <a:latin typeface="標楷體" pitchFamily="65" charset="-120"/>
                <a:ea typeface="標楷體" pitchFamily="65" charset="-120"/>
              </a:rPr>
              <a:t>應於選舉人名冊上</a:t>
            </a:r>
            <a:r>
              <a:rPr lang="zh-TW" altLang="en-US" sz="2600" b="1" dirty="0">
                <a:solidFill>
                  <a:srgbClr val="FF0000"/>
                </a:solidFill>
                <a:latin typeface="標楷體" pitchFamily="65" charset="-120"/>
                <a:ea typeface="標楷體" pitchFamily="65" charset="-120"/>
              </a:rPr>
              <a:t>簽名證</a:t>
            </a:r>
            <a:endParaRPr lang="en-US" altLang="zh-TW" sz="2600" b="1" dirty="0">
              <a:solidFill>
                <a:srgbClr val="FF0000"/>
              </a:solidFill>
              <a:latin typeface="標楷體" pitchFamily="65" charset="-120"/>
              <a:ea typeface="標楷體" pitchFamily="65" charset="-120"/>
            </a:endParaRPr>
          </a:p>
          <a:p>
            <a:pPr marL="442913" indent="-442913" algn="just">
              <a:spcBef>
                <a:spcPct val="20%"/>
              </a:spcBef>
              <a:defRPr/>
            </a:pPr>
            <a:r>
              <a:rPr lang="en-US" altLang="zh-TW" sz="2600" b="1" dirty="0">
                <a:solidFill>
                  <a:srgbClr val="FF0000"/>
                </a:solidFill>
                <a:latin typeface="標楷體" pitchFamily="65" charset="-120"/>
                <a:ea typeface="標楷體" pitchFamily="65" charset="-120"/>
              </a:rPr>
              <a:t>    </a:t>
            </a:r>
            <a:r>
              <a:rPr lang="zh-TW" altLang="en-US" sz="2600" b="1" dirty="0">
                <a:solidFill>
                  <a:srgbClr val="FF0000"/>
                </a:solidFill>
                <a:latin typeface="標楷體" pitchFamily="65" charset="-120"/>
                <a:ea typeface="標楷體" pitchFamily="65" charset="-120"/>
              </a:rPr>
              <a:t>明</a:t>
            </a:r>
            <a:r>
              <a:rPr lang="zh-TW" altLang="en-US" sz="2600" b="1" dirty="0">
                <a:solidFill>
                  <a:schemeClr val="accent6"/>
                </a:solidFill>
                <a:latin typeface="標楷體" pitchFamily="65" charset="-120"/>
                <a:ea typeface="標楷體" pitchFamily="65" charset="-120"/>
              </a:rPr>
              <a:t>。</a:t>
            </a:r>
            <a:endParaRPr lang="en-US" altLang="zh-TW" sz="2600" b="1" dirty="0">
              <a:solidFill>
                <a:schemeClr val="accent6"/>
              </a:solidFill>
              <a:latin typeface="標楷體" pitchFamily="65" charset="-120"/>
              <a:ea typeface="標楷體" pitchFamily="65" charset="-120"/>
            </a:endParaRPr>
          </a:p>
          <a:p>
            <a:pPr marL="442913" indent="-442913" algn="just">
              <a:spcBef>
                <a:spcPct val="20%"/>
              </a:spcBef>
              <a:defRPr/>
            </a:pPr>
            <a:endParaRPr lang="en-US" altLang="zh-TW" sz="2600" b="1" dirty="0">
              <a:solidFill>
                <a:schemeClr val="accent6"/>
              </a:solidFill>
              <a:latin typeface="標楷體" pitchFamily="65" charset="-120"/>
              <a:ea typeface="標楷體" pitchFamily="65" charset="-120"/>
            </a:endParaRPr>
          </a:p>
          <a:p>
            <a:pPr marL="442913" indent="-442913" algn="just">
              <a:spcBef>
                <a:spcPct val="20%"/>
              </a:spcBef>
              <a:defRPr/>
            </a:pPr>
            <a:r>
              <a:rPr lang="en-US" altLang="zh-TW" sz="2600" b="1" dirty="0">
                <a:solidFill>
                  <a:srgbClr val="FF0000"/>
                </a:solidFill>
                <a:latin typeface="標楷體" pitchFamily="65" charset="-120"/>
                <a:ea typeface="標楷體" pitchFamily="65" charset="-120"/>
              </a:rPr>
              <a:t>(</a:t>
            </a:r>
            <a:r>
              <a:rPr lang="zh-TW" altLang="en-US" sz="2600" b="1" dirty="0">
                <a:solidFill>
                  <a:srgbClr val="FF0000"/>
                </a:solidFill>
                <a:latin typeface="標楷體" pitchFamily="65" charset="-120"/>
                <a:ea typeface="標楷體" pitchFamily="65" charset="-120"/>
              </a:rPr>
              <a:t>六</a:t>
            </a:r>
            <a:r>
              <a:rPr lang="en-US" altLang="zh-TW" sz="2600" b="1" dirty="0">
                <a:solidFill>
                  <a:srgbClr val="FF0000"/>
                </a:solidFill>
                <a:latin typeface="標楷體" pitchFamily="65" charset="-120"/>
                <a:ea typeface="標楷體" pitchFamily="65" charset="-120"/>
              </a:rPr>
              <a:t>)</a:t>
            </a:r>
            <a:r>
              <a:rPr lang="zh-TW" altLang="en-US" sz="2600" b="1" dirty="0">
                <a:solidFill>
                  <a:srgbClr val="FF0000"/>
                </a:solidFill>
                <a:latin typeface="標楷體" pitchFamily="65" charset="-120"/>
                <a:ea typeface="標楷體" pitchFamily="65" charset="-120"/>
              </a:rPr>
              <a:t>選舉人親自到場領票：</a:t>
            </a:r>
            <a:endParaRPr lang="en-US" altLang="zh-TW" sz="2600" b="1" dirty="0">
              <a:solidFill>
                <a:srgbClr val="FF0000"/>
              </a:solidFill>
              <a:latin typeface="標楷體" pitchFamily="65" charset="-120"/>
              <a:ea typeface="標楷體" pitchFamily="65" charset="-120"/>
            </a:endParaRPr>
          </a:p>
          <a:p>
            <a:pPr marL="442913" indent="-442913" algn="just">
              <a:spcBef>
                <a:spcPct val="20%"/>
              </a:spcBef>
              <a:defRPr/>
            </a:pPr>
            <a:r>
              <a:rPr lang="en-US" altLang="zh-TW" sz="2600" b="1" dirty="0">
                <a:solidFill>
                  <a:srgbClr val="FF0000"/>
                </a:solidFill>
                <a:latin typeface="標楷體" pitchFamily="65" charset="-120"/>
                <a:ea typeface="標楷體" pitchFamily="65" charset="-120"/>
              </a:rPr>
              <a:t>    </a:t>
            </a:r>
            <a:r>
              <a:rPr lang="zh-TW" altLang="en-US" sz="2600" b="1" dirty="0">
                <a:solidFill>
                  <a:srgbClr val="FF0000"/>
                </a:solidFill>
                <a:latin typeface="標楷體" pitchFamily="65" charset="-120"/>
                <a:ea typeface="標楷體" pitchFamily="65" charset="-120"/>
              </a:rPr>
              <a:t>選舉人名冊不得任意更改，未列入名冊者不得發給選</a:t>
            </a:r>
            <a:endParaRPr lang="en-US" altLang="zh-TW" sz="2600" b="1" dirty="0">
              <a:solidFill>
                <a:srgbClr val="FF0000"/>
              </a:solidFill>
              <a:latin typeface="標楷體" pitchFamily="65" charset="-120"/>
              <a:ea typeface="標楷體" pitchFamily="65" charset="-120"/>
            </a:endParaRPr>
          </a:p>
          <a:p>
            <a:pPr marL="442913" indent="-442913" algn="just">
              <a:spcBef>
                <a:spcPct val="20%"/>
              </a:spcBef>
              <a:defRPr/>
            </a:pPr>
            <a:r>
              <a:rPr lang="en-US" altLang="zh-TW" sz="2600" b="1" dirty="0">
                <a:solidFill>
                  <a:srgbClr val="FF0000"/>
                </a:solidFill>
                <a:latin typeface="標楷體" pitchFamily="65" charset="-120"/>
                <a:ea typeface="標楷體" pitchFamily="65" charset="-120"/>
              </a:rPr>
              <a:t>    </a:t>
            </a:r>
            <a:r>
              <a:rPr lang="zh-TW" altLang="en-US" sz="2600" b="1" dirty="0">
                <a:solidFill>
                  <a:srgbClr val="FF0000"/>
                </a:solidFill>
                <a:latin typeface="標楷體" pitchFamily="65" charset="-120"/>
                <a:ea typeface="標楷體" pitchFamily="65" charset="-120"/>
              </a:rPr>
              <a:t>舉票。非本人親自到達者不准領票投票。</a:t>
            </a:r>
            <a:r>
              <a:rPr lang="zh-TW" altLang="en-US" sz="2600" b="1" dirty="0">
                <a:solidFill>
                  <a:schemeClr val="accent6"/>
                </a:solidFill>
                <a:latin typeface="標楷體" pitchFamily="65" charset="-120"/>
                <a:ea typeface="標楷體" pitchFamily="65" charset="-120"/>
              </a:rPr>
              <a:t> </a:t>
            </a:r>
          </a:p>
          <a:p>
            <a:pPr marL="441325" indent="-441325" algn="just">
              <a:lnSpc>
                <a:spcPct val="110%"/>
              </a:lnSpc>
              <a:spcBef>
                <a:spcPct val="20%"/>
              </a:spcBef>
              <a:defRPr/>
            </a:pPr>
            <a:r>
              <a:rPr lang="zh-TW" altLang="en-US" sz="2600" b="1" dirty="0">
                <a:latin typeface="標楷體" pitchFamily="65" charset="-120"/>
                <a:ea typeface="標楷體" pitchFamily="65" charset="-120"/>
              </a:rPr>
              <a:t> </a:t>
            </a:r>
          </a:p>
        </p:txBody>
      </p:sp>
    </p:spTree>
  </p:cSld>
  <p:clrMapOvr>
    <a:masterClrMapping/>
  </p:clrMapOvr>
  <p:transition>
    <p:zoom/>
  </p:transition>
</p:sld>
</file>

<file path=ppt/slides/slide1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5362" name="投影片編號版面配置區 3">
            <a:extLst>
              <a:ext uri="{FF2B5EF4-FFF2-40B4-BE49-F238E27FC236}">
                <a16:creationId xmlns:a16="http://schemas.microsoft.com/office/drawing/2014/main" id="{78C9BAF0-9B11-41E8-8779-539ACA5ACEB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37693194-C913-4B28-A55E-B8B1E2D38AE7}" type="slidenum">
              <a:rPr lang="en-US" altLang="zh-TW" sz="1400">
                <a:ea typeface="標楷體" panose="03000509000000000000" pitchFamily="65" charset="-120"/>
              </a:rPr>
              <a:pPr eaLnBrk="1" hangingPunct="1"/>
              <a:t>14</a:t>
            </a:fld>
            <a:endParaRPr lang="en-US" altLang="zh-TW" sz="1400">
              <a:ea typeface="標楷體" panose="03000509000000000000" pitchFamily="65" charset="-120"/>
            </a:endParaRPr>
          </a:p>
        </p:txBody>
      </p:sp>
      <p:sp>
        <p:nvSpPr>
          <p:cNvPr id="15363" name="Rectangle 3">
            <a:extLst>
              <a:ext uri="{FF2B5EF4-FFF2-40B4-BE49-F238E27FC236}">
                <a16:creationId xmlns:a16="http://schemas.microsoft.com/office/drawing/2014/main" id="{749DC782-EED8-4FCE-B0BB-C2FE81002535}"/>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15364" name="Rectangle 4">
            <a:extLst>
              <a:ext uri="{FF2B5EF4-FFF2-40B4-BE49-F238E27FC236}">
                <a16:creationId xmlns:a16="http://schemas.microsoft.com/office/drawing/2014/main" id="{331E5E8A-1632-4EA9-93CA-8DFCA08620EE}"/>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15365" name="Rectangle 6">
            <a:extLst>
              <a:ext uri="{FF2B5EF4-FFF2-40B4-BE49-F238E27FC236}">
                <a16:creationId xmlns:a16="http://schemas.microsoft.com/office/drawing/2014/main" id="{D2DCC711-B298-402D-876B-FF330967128C}"/>
              </a:ext>
            </a:extLst>
          </p:cNvPr>
          <p:cNvSpPr>
            <a:spLocks noChangeArrowheads="1"/>
          </p:cNvSpPr>
          <p:nvPr/>
        </p:nvSpPr>
        <p:spPr bwMode="auto">
          <a:xfrm>
            <a:off x="1066800" y="765175"/>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135%"/>
              </a:lnSpc>
              <a:spcBef>
                <a:spcPts val="300"/>
              </a:spcBef>
              <a:buFont typeface="Arial" panose="020B0604020202020204" pitchFamily="34" charset="0"/>
              <a:buChar char="•"/>
            </a:pPr>
            <a:r>
              <a:rPr lang="zh-TW" altLang="en-US" sz="2800" b="1" dirty="0">
                <a:solidFill>
                  <a:srgbClr val="2D2DB9"/>
                </a:solidFill>
                <a:latin typeface="標楷體" panose="03000509000000000000" pitchFamily="65" charset="-120"/>
                <a:ea typeface="標楷體" panose="03000509000000000000" pitchFamily="65" charset="-120"/>
              </a:rPr>
              <a:t>國民身分證已於民國</a:t>
            </a:r>
            <a:r>
              <a:rPr lang="en-US" altLang="zh-TW" sz="2800" b="1" dirty="0">
                <a:solidFill>
                  <a:srgbClr val="FF0000"/>
                </a:solidFill>
                <a:latin typeface="標楷體" panose="03000509000000000000" pitchFamily="65" charset="-120"/>
                <a:ea typeface="標楷體" panose="03000509000000000000" pitchFamily="65" charset="-120"/>
              </a:rPr>
              <a:t>94</a:t>
            </a:r>
            <a:r>
              <a:rPr lang="zh-TW" altLang="en-US" sz="2800" b="1" dirty="0">
                <a:solidFill>
                  <a:srgbClr val="FF0000"/>
                </a:solidFill>
                <a:latin typeface="標楷體" panose="03000509000000000000" pitchFamily="65" charset="-120"/>
                <a:ea typeface="標楷體" panose="03000509000000000000" pitchFamily="65" charset="-120"/>
              </a:rPr>
              <a:t>年</a:t>
            </a:r>
            <a:r>
              <a:rPr lang="en-US" altLang="zh-TW" sz="2800" b="1" dirty="0">
                <a:solidFill>
                  <a:srgbClr val="FF0000"/>
                </a:solidFill>
                <a:latin typeface="標楷體" panose="03000509000000000000" pitchFamily="65" charset="-120"/>
                <a:ea typeface="標楷體" panose="03000509000000000000" pitchFamily="65" charset="-120"/>
              </a:rPr>
              <a:t>12</a:t>
            </a:r>
            <a:r>
              <a:rPr lang="zh-TW" altLang="en-US" sz="2800" b="1" dirty="0">
                <a:solidFill>
                  <a:srgbClr val="FF0000"/>
                </a:solidFill>
                <a:latin typeface="標楷體" panose="03000509000000000000" pitchFamily="65" charset="-120"/>
                <a:ea typeface="標楷體" panose="03000509000000000000" pitchFamily="65" charset="-120"/>
              </a:rPr>
              <a:t>月</a:t>
            </a:r>
            <a:r>
              <a:rPr lang="en-US" altLang="zh-TW" sz="2800" b="1" dirty="0">
                <a:solidFill>
                  <a:srgbClr val="FF0000"/>
                </a:solidFill>
                <a:latin typeface="標楷體" panose="03000509000000000000" pitchFamily="65" charset="-120"/>
                <a:ea typeface="標楷體" panose="03000509000000000000" pitchFamily="65" charset="-120"/>
              </a:rPr>
              <a:t>21</a:t>
            </a:r>
            <a:r>
              <a:rPr lang="zh-TW" altLang="en-US" sz="2800" b="1" dirty="0">
                <a:solidFill>
                  <a:srgbClr val="FF0000"/>
                </a:solidFill>
                <a:latin typeface="標楷體" panose="03000509000000000000" pitchFamily="65" charset="-120"/>
                <a:ea typeface="標楷體" panose="03000509000000000000" pitchFamily="65" charset="-120"/>
              </a:rPr>
              <a:t>日</a:t>
            </a:r>
            <a:r>
              <a:rPr lang="zh-TW" altLang="en-US" sz="2800" b="1" dirty="0">
                <a:solidFill>
                  <a:srgbClr val="2D2DB9"/>
                </a:solidFill>
                <a:latin typeface="標楷體" panose="03000509000000000000" pitchFamily="65" charset="-120"/>
                <a:ea typeface="標楷體" panose="03000509000000000000" pitchFamily="65" charset="-120"/>
              </a:rPr>
              <a:t>全面</a:t>
            </a:r>
            <a:endParaRPr lang="en-US" altLang="zh-TW" sz="2800" b="1" dirty="0">
              <a:solidFill>
                <a:srgbClr val="2D2DB9"/>
              </a:solidFill>
              <a:latin typeface="標楷體" panose="03000509000000000000" pitchFamily="65" charset="-120"/>
              <a:ea typeface="標楷體" panose="03000509000000000000" pitchFamily="65" charset="-120"/>
            </a:endParaRPr>
          </a:p>
          <a:p>
            <a:pPr algn="just" eaLnBrk="1" hangingPunct="1">
              <a:lnSpc>
                <a:spcPct val="135%"/>
              </a:lnSpc>
              <a:spcBef>
                <a:spcPts val="300"/>
              </a:spcBef>
            </a:pPr>
            <a:r>
              <a:rPr lang="en-US" altLang="zh-TW" sz="2800" b="1" dirty="0">
                <a:solidFill>
                  <a:srgbClr val="2D2DB9"/>
                </a:solidFill>
                <a:latin typeface="標楷體" panose="03000509000000000000" pitchFamily="65" charset="-120"/>
                <a:ea typeface="標楷體" panose="03000509000000000000" pitchFamily="65" charset="-120"/>
              </a:rPr>
              <a:t> </a:t>
            </a:r>
            <a:r>
              <a:rPr lang="zh-TW" altLang="en-US" sz="2800" b="1" dirty="0">
                <a:solidFill>
                  <a:srgbClr val="2D2DB9"/>
                </a:solidFill>
                <a:latin typeface="標楷體" panose="03000509000000000000" pitchFamily="65" charset="-120"/>
                <a:ea typeface="標楷體" panose="03000509000000000000" pitchFamily="65" charset="-120"/>
              </a:rPr>
              <a:t>換發</a:t>
            </a:r>
            <a:endParaRPr lang="en-US" altLang="zh-TW" sz="2800" b="1" dirty="0">
              <a:solidFill>
                <a:srgbClr val="2D2DB9"/>
              </a:solidFill>
              <a:latin typeface="標楷體" panose="03000509000000000000" pitchFamily="65" charset="-120"/>
              <a:ea typeface="標楷體" panose="03000509000000000000" pitchFamily="65" charset="-120"/>
            </a:endParaRPr>
          </a:p>
          <a:p>
            <a:pPr algn="just" eaLnBrk="1" hangingPunct="1">
              <a:lnSpc>
                <a:spcPct val="135%"/>
              </a:lnSpc>
              <a:spcBef>
                <a:spcPts val="300"/>
              </a:spcBef>
              <a:buFont typeface="Arial" panose="020B0604020202020204" pitchFamily="34" charset="0"/>
              <a:buChar char="•"/>
            </a:pPr>
            <a:r>
              <a:rPr lang="zh-TW" altLang="en-US" sz="2800" b="1" dirty="0">
                <a:solidFill>
                  <a:srgbClr val="2D2DB9"/>
                </a:solidFill>
                <a:latin typeface="標楷體" panose="03000509000000000000" pitchFamily="65" charset="-120"/>
                <a:ea typeface="標楷體" panose="03000509000000000000" pitchFamily="65" charset="-120"/>
              </a:rPr>
              <a:t>舊式身分證內政部於</a:t>
            </a:r>
            <a:r>
              <a:rPr lang="en-US" altLang="zh-TW" sz="2800" b="1" dirty="0">
                <a:solidFill>
                  <a:srgbClr val="2D2DB9"/>
                </a:solidFill>
                <a:latin typeface="標楷體" panose="03000509000000000000" pitchFamily="65" charset="-120"/>
                <a:ea typeface="標楷體" panose="03000509000000000000" pitchFamily="65" charset="-120"/>
              </a:rPr>
              <a:t>95</a:t>
            </a:r>
            <a:r>
              <a:rPr lang="zh-TW" altLang="en-US" sz="2800" b="1" dirty="0">
                <a:solidFill>
                  <a:srgbClr val="2D2DB9"/>
                </a:solidFill>
                <a:latin typeface="標楷體" panose="03000509000000000000" pitchFamily="65" charset="-120"/>
                <a:ea typeface="標楷體" panose="03000509000000000000" pitchFamily="65" charset="-120"/>
              </a:rPr>
              <a:t>年</a:t>
            </a:r>
            <a:r>
              <a:rPr lang="en-US" altLang="zh-TW" sz="2800" b="1" dirty="0">
                <a:solidFill>
                  <a:srgbClr val="2D2DB9"/>
                </a:solidFill>
                <a:latin typeface="標楷體" panose="03000509000000000000" pitchFamily="65" charset="-120"/>
                <a:ea typeface="標楷體" panose="03000509000000000000" pitchFamily="65" charset="-120"/>
              </a:rPr>
              <a:t>9</a:t>
            </a:r>
            <a:r>
              <a:rPr lang="zh-TW" altLang="en-US" sz="2800" b="1" dirty="0">
                <a:solidFill>
                  <a:srgbClr val="2D2DB9"/>
                </a:solidFill>
                <a:latin typeface="標楷體" panose="03000509000000000000" pitchFamily="65" charset="-120"/>
                <a:ea typeface="標楷體" panose="03000509000000000000" pitchFamily="65" charset="-120"/>
              </a:rPr>
              <a:t>月</a:t>
            </a:r>
            <a:r>
              <a:rPr lang="en-US" altLang="zh-TW" sz="2800" b="1" dirty="0">
                <a:solidFill>
                  <a:srgbClr val="2D2DB9"/>
                </a:solidFill>
                <a:latin typeface="標楷體" panose="03000509000000000000" pitchFamily="65" charset="-120"/>
                <a:ea typeface="標楷體" panose="03000509000000000000" pitchFamily="65" charset="-120"/>
              </a:rPr>
              <a:t>29</a:t>
            </a:r>
            <a:r>
              <a:rPr lang="zh-TW" altLang="en-US" sz="2800" b="1" dirty="0">
                <a:solidFill>
                  <a:srgbClr val="2D2DB9"/>
                </a:solidFill>
                <a:latin typeface="標楷體" panose="03000509000000000000" pitchFamily="65" charset="-120"/>
                <a:ea typeface="標楷體" panose="03000509000000000000" pitchFamily="65" charset="-120"/>
              </a:rPr>
              <a:t>日臺內</a:t>
            </a:r>
            <a:endParaRPr lang="en-US" altLang="zh-TW" sz="2800" b="1" dirty="0">
              <a:solidFill>
                <a:srgbClr val="2D2DB9"/>
              </a:solidFill>
              <a:latin typeface="標楷體" panose="03000509000000000000" pitchFamily="65" charset="-120"/>
              <a:ea typeface="標楷體" panose="03000509000000000000" pitchFamily="65" charset="-120"/>
            </a:endParaRPr>
          </a:p>
          <a:p>
            <a:pPr algn="just" eaLnBrk="1" hangingPunct="1">
              <a:lnSpc>
                <a:spcPct val="135%"/>
              </a:lnSpc>
              <a:spcBef>
                <a:spcPts val="300"/>
              </a:spcBef>
            </a:pPr>
            <a:r>
              <a:rPr lang="en-US" altLang="zh-TW" sz="2800" b="1" dirty="0">
                <a:solidFill>
                  <a:srgbClr val="2D2DB9"/>
                </a:solidFill>
                <a:latin typeface="標楷體" panose="03000509000000000000" pitchFamily="65" charset="-120"/>
                <a:ea typeface="標楷體" panose="03000509000000000000" pitchFamily="65" charset="-120"/>
              </a:rPr>
              <a:t> </a:t>
            </a:r>
            <a:r>
              <a:rPr lang="zh-TW" altLang="en-US" sz="2800" b="1" dirty="0">
                <a:solidFill>
                  <a:srgbClr val="2D2DB9"/>
                </a:solidFill>
                <a:latin typeface="標楷體" panose="03000509000000000000" pitchFamily="65" charset="-120"/>
                <a:ea typeface="標楷體" panose="03000509000000000000" pitchFamily="65" charset="-120"/>
              </a:rPr>
              <a:t>戶字第</a:t>
            </a:r>
            <a:r>
              <a:rPr lang="en-US" altLang="zh-TW" sz="2800" b="1" dirty="0">
                <a:solidFill>
                  <a:srgbClr val="2D2DB9"/>
                </a:solidFill>
                <a:latin typeface="標楷體" panose="03000509000000000000" pitchFamily="65" charset="-120"/>
                <a:ea typeface="標楷體" panose="03000509000000000000" pitchFamily="65" charset="-120"/>
              </a:rPr>
              <a:t>0950156932</a:t>
            </a:r>
            <a:r>
              <a:rPr lang="zh-TW" altLang="en-US" sz="2800" b="1" dirty="0">
                <a:solidFill>
                  <a:srgbClr val="2D2DB9"/>
                </a:solidFill>
                <a:latin typeface="標楷體" panose="03000509000000000000" pitchFamily="65" charset="-120"/>
                <a:ea typeface="標楷體" panose="03000509000000000000" pitchFamily="65" charset="-120"/>
              </a:rPr>
              <a:t>號公告</a:t>
            </a:r>
            <a:r>
              <a:rPr lang="zh-TW" altLang="en-US" sz="2800" b="1" dirty="0">
                <a:solidFill>
                  <a:srgbClr val="2D2DB9"/>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solidFill>
                  <a:srgbClr val="2D2DB9"/>
                </a:solidFill>
                <a:latin typeface="標楷體" panose="03000509000000000000" pitchFamily="65" charset="-120"/>
                <a:ea typeface="標楷體" panose="03000509000000000000" pitchFamily="65" charset="-120"/>
              </a:rPr>
              <a:t>自</a:t>
            </a:r>
            <a:r>
              <a:rPr lang="en-US" altLang="zh-TW" sz="2800" b="1" dirty="0">
                <a:solidFill>
                  <a:srgbClr val="FF0000"/>
                </a:solidFill>
                <a:latin typeface="標楷體" panose="03000509000000000000" pitchFamily="65" charset="-120"/>
                <a:ea typeface="標楷體" panose="03000509000000000000" pitchFamily="65" charset="-120"/>
              </a:rPr>
              <a:t>96</a:t>
            </a:r>
            <a:r>
              <a:rPr lang="zh-TW" altLang="en-US" sz="2800" b="1" dirty="0">
                <a:solidFill>
                  <a:srgbClr val="FF0000"/>
                </a:solidFill>
                <a:latin typeface="標楷體" panose="03000509000000000000" pitchFamily="65" charset="-120"/>
                <a:ea typeface="標楷體" panose="03000509000000000000" pitchFamily="65" charset="-120"/>
              </a:rPr>
              <a:t>年</a:t>
            </a:r>
            <a:r>
              <a:rPr lang="en-US" altLang="zh-TW" sz="2800" b="1" dirty="0">
                <a:solidFill>
                  <a:srgbClr val="FF0000"/>
                </a:solidFill>
                <a:latin typeface="標楷體" panose="03000509000000000000" pitchFamily="65" charset="-120"/>
                <a:ea typeface="標楷體" panose="03000509000000000000" pitchFamily="65" charset="-120"/>
              </a:rPr>
              <a:t>1</a:t>
            </a:r>
            <a:r>
              <a:rPr lang="zh-TW" altLang="en-US" sz="2800" b="1" dirty="0">
                <a:solidFill>
                  <a:srgbClr val="FF0000"/>
                </a:solidFill>
                <a:latin typeface="標楷體" panose="03000509000000000000" pitchFamily="65" charset="-120"/>
                <a:ea typeface="標楷體" panose="03000509000000000000" pitchFamily="65" charset="-120"/>
              </a:rPr>
              <a:t>月</a:t>
            </a:r>
            <a:r>
              <a:rPr lang="en-US" altLang="zh-TW" sz="2800" b="1" dirty="0">
                <a:solidFill>
                  <a:srgbClr val="FF0000"/>
                </a:solidFill>
                <a:latin typeface="標楷體" panose="03000509000000000000" pitchFamily="65" charset="-120"/>
                <a:ea typeface="標楷體" panose="03000509000000000000" pitchFamily="65" charset="-120"/>
              </a:rPr>
              <a:t>1 </a:t>
            </a:r>
          </a:p>
          <a:p>
            <a:pPr algn="just" eaLnBrk="1" hangingPunct="1">
              <a:lnSpc>
                <a:spcPct val="135%"/>
              </a:lnSpc>
              <a:spcBef>
                <a:spcPts val="300"/>
              </a:spcBef>
            </a:pPr>
            <a:r>
              <a:rPr lang="en-US" altLang="zh-TW" sz="2800" b="1" dirty="0">
                <a:solidFill>
                  <a:srgbClr val="FF0000"/>
                </a:solidFill>
                <a:latin typeface="標楷體" panose="03000509000000000000" pitchFamily="65" charset="-120"/>
                <a:ea typeface="標楷體" panose="03000509000000000000" pitchFamily="65" charset="-120"/>
              </a:rPr>
              <a:t> </a:t>
            </a:r>
            <a:r>
              <a:rPr lang="zh-TW" altLang="en-US" sz="2800" b="1" dirty="0">
                <a:solidFill>
                  <a:srgbClr val="FF0000"/>
                </a:solidFill>
                <a:latin typeface="標楷體" panose="03000509000000000000" pitchFamily="65" charset="-120"/>
                <a:ea typeface="標楷體" panose="03000509000000000000" pitchFamily="65" charset="-120"/>
              </a:rPr>
              <a:t>日起一律停止使用。</a:t>
            </a:r>
            <a:endParaRPr lang="en-US" altLang="zh-TW" sz="2800" b="1" dirty="0">
              <a:solidFill>
                <a:srgbClr val="FF0000"/>
              </a:solidFill>
              <a:latin typeface="標楷體" panose="03000509000000000000" pitchFamily="65" charset="-120"/>
              <a:ea typeface="標楷體" panose="03000509000000000000" pitchFamily="65" charset="-120"/>
            </a:endParaRPr>
          </a:p>
          <a:p>
            <a:pPr algn="just" eaLnBrk="1" hangingPunct="1">
              <a:lnSpc>
                <a:spcPct val="135%"/>
              </a:lnSpc>
              <a:spcBef>
                <a:spcPts val="300"/>
              </a:spcBef>
              <a:buFont typeface="Arial" panose="020B0604020202020204" pitchFamily="34" charset="0"/>
              <a:buChar char="•"/>
            </a:pPr>
            <a:r>
              <a:rPr lang="zh-TW" altLang="en-US" sz="2800" b="1" dirty="0">
                <a:solidFill>
                  <a:srgbClr val="FF0000"/>
                </a:solidFill>
                <a:latin typeface="標楷體" panose="03000509000000000000" pitchFamily="65" charset="-120"/>
                <a:ea typeface="標楷體" panose="03000509000000000000" pitchFamily="65" charset="-120"/>
              </a:rPr>
              <a:t>舊式</a:t>
            </a:r>
            <a:r>
              <a:rPr lang="zh-TW" altLang="en-US" sz="2800" b="1" dirty="0">
                <a:solidFill>
                  <a:srgbClr val="2D2DB9"/>
                </a:solidFill>
                <a:latin typeface="標楷體" panose="03000509000000000000" pitchFamily="65" charset="-120"/>
                <a:ea typeface="標楷體" panose="03000509000000000000" pitchFamily="65" charset="-120"/>
              </a:rPr>
              <a:t>國民身分證者，視為</a:t>
            </a:r>
            <a:r>
              <a:rPr lang="zh-TW" altLang="en-US" sz="2800" b="1" dirty="0">
                <a:solidFill>
                  <a:srgbClr val="FF0000"/>
                </a:solidFill>
                <a:latin typeface="標楷體" panose="03000509000000000000" pitchFamily="65" charset="-120"/>
                <a:ea typeface="標楷體" panose="03000509000000000000" pitchFamily="65" charset="-120"/>
              </a:rPr>
              <a:t>無效</a:t>
            </a:r>
            <a:r>
              <a:rPr lang="zh-TW" altLang="en-US" sz="2800" b="1" dirty="0">
                <a:solidFill>
                  <a:srgbClr val="2D2DB9"/>
                </a:solidFill>
                <a:latin typeface="標楷體" panose="03000509000000000000" pitchFamily="65" charset="-120"/>
                <a:ea typeface="標楷體" panose="03000509000000000000" pitchFamily="65" charset="-120"/>
              </a:rPr>
              <a:t>。  </a:t>
            </a:r>
          </a:p>
        </p:txBody>
      </p:sp>
    </p:spTree>
  </p:cSld>
  <p:clrMapOvr>
    <a:masterClrMapping/>
  </p:clrMapOvr>
  <p:transition>
    <p:zoom/>
  </p:transition>
</p:sld>
</file>

<file path=ppt/slides/slide1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6386" name="投影片編號版面配置區 3">
            <a:extLst>
              <a:ext uri="{FF2B5EF4-FFF2-40B4-BE49-F238E27FC236}">
                <a16:creationId xmlns:a16="http://schemas.microsoft.com/office/drawing/2014/main" id="{77040F35-F00E-4FC0-BDAC-ECCC8BAF5B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B4756F9E-6D8B-4FBF-BE83-192B508BC2C1}" type="slidenum">
              <a:rPr lang="en-US" altLang="zh-TW" sz="1400">
                <a:ea typeface="標楷體" panose="03000509000000000000" pitchFamily="65" charset="-120"/>
              </a:rPr>
              <a:pPr eaLnBrk="1" hangingPunct="1"/>
              <a:t>15</a:t>
            </a:fld>
            <a:endParaRPr lang="en-US" altLang="zh-TW" sz="1400">
              <a:ea typeface="標楷體" panose="03000509000000000000" pitchFamily="65" charset="-120"/>
            </a:endParaRPr>
          </a:p>
        </p:txBody>
      </p:sp>
      <p:sp>
        <p:nvSpPr>
          <p:cNvPr id="16387" name="Rectangle 3">
            <a:extLst>
              <a:ext uri="{FF2B5EF4-FFF2-40B4-BE49-F238E27FC236}">
                <a16:creationId xmlns:a16="http://schemas.microsoft.com/office/drawing/2014/main" id="{6F79285F-3875-4190-AE7A-434D15D4DE19}"/>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16388" name="Rectangle 4">
            <a:extLst>
              <a:ext uri="{FF2B5EF4-FFF2-40B4-BE49-F238E27FC236}">
                <a16:creationId xmlns:a16="http://schemas.microsoft.com/office/drawing/2014/main" id="{15A3E07D-0866-427C-B406-A91C5B0D5DE2}"/>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24581" name="Rectangle 6">
            <a:extLst>
              <a:ext uri="{FF2B5EF4-FFF2-40B4-BE49-F238E27FC236}">
                <a16:creationId xmlns:a16="http://schemas.microsoft.com/office/drawing/2014/main" id="{C0C15521-CB25-4193-ACD2-43DE6FE9E678}"/>
              </a:ext>
            </a:extLst>
          </p:cNvPr>
          <p:cNvSpPr>
            <a:spLocks noChangeArrowheads="1"/>
          </p:cNvSpPr>
          <p:nvPr/>
        </p:nvSpPr>
        <p:spPr bwMode="auto">
          <a:xfrm>
            <a:off x="539750" y="549275"/>
            <a:ext cx="8075613" cy="5081588"/>
          </a:xfrm>
          <a:prstGeom prst="rect">
            <a:avLst/>
          </a:prstGeom>
          <a:noFill/>
          <a:ln w="9525">
            <a:noFill/>
            <a:miter lim="800%"/>
            <a:headEnd/>
            <a:tailEnd/>
          </a:ln>
        </p:spPr>
        <p:txBody>
          <a:bodyPr/>
          <a:lstStyle/>
          <a:p>
            <a:pPr marL="633413" indent="-633413" algn="just">
              <a:lnSpc>
                <a:spcPct val="110%"/>
              </a:lnSpc>
              <a:spcBef>
                <a:spcPct val="20%"/>
              </a:spcBef>
              <a:defRPr/>
            </a:pPr>
            <a:r>
              <a:rPr lang="en-US" altLang="zh-TW" sz="2800" b="1" dirty="0">
                <a:solidFill>
                  <a:schemeClr val="accent6"/>
                </a:solidFill>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七</a:t>
            </a:r>
            <a:r>
              <a:rPr lang="en-US" altLang="zh-TW" sz="2800" b="1" dirty="0">
                <a:solidFill>
                  <a:schemeClr val="accent6"/>
                </a:solidFill>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發放選舉票時應注意事項：</a:t>
            </a:r>
            <a:endParaRPr lang="en-US" altLang="zh-TW" sz="2800" b="1" dirty="0">
              <a:solidFill>
                <a:schemeClr val="accent6"/>
              </a:solidFill>
              <a:latin typeface="標楷體" pitchFamily="65" charset="-120"/>
              <a:ea typeface="標楷體" pitchFamily="65" charset="-120"/>
            </a:endParaRPr>
          </a:p>
          <a:p>
            <a:pPr marL="633413" indent="-633413" algn="just">
              <a:lnSpc>
                <a:spcPct val="110%"/>
              </a:lnSpc>
              <a:spcBef>
                <a:spcPct val="20%"/>
              </a:spcBef>
              <a:defRPr/>
            </a:pPr>
            <a:r>
              <a:rPr lang="en-US" altLang="zh-TW" sz="2800" b="1" dirty="0">
                <a:solidFill>
                  <a:schemeClr val="accent6"/>
                </a:solidFill>
                <a:latin typeface="標楷體" pitchFamily="65" charset="-120"/>
                <a:ea typeface="標楷體" pitchFamily="65" charset="-120"/>
              </a:rPr>
              <a:t>   </a:t>
            </a:r>
            <a:r>
              <a:rPr lang="en-US" altLang="zh-TW" sz="2600" b="1" dirty="0">
                <a:solidFill>
                  <a:schemeClr val="accent6"/>
                </a:solidFill>
                <a:latin typeface="標楷體" pitchFamily="65" charset="-120"/>
                <a:ea typeface="標楷體" pitchFamily="65" charset="-120"/>
              </a:rPr>
              <a:t>1.</a:t>
            </a:r>
            <a:r>
              <a:rPr lang="zh-TW" altLang="en-US" sz="2600" b="1" dirty="0">
                <a:solidFill>
                  <a:srgbClr val="FF0000"/>
                </a:solidFill>
                <a:latin typeface="標楷體" pitchFamily="65" charset="-120"/>
                <a:ea typeface="標楷體" pitchFamily="65" charset="-120"/>
              </a:rPr>
              <a:t>票未蓋農會圖記</a:t>
            </a:r>
            <a:r>
              <a:rPr lang="zh-TW" altLang="en-US" sz="2600" b="1" dirty="0">
                <a:solidFill>
                  <a:schemeClr val="accent6"/>
                </a:solidFill>
                <a:latin typeface="標楷體" pitchFamily="65" charset="-120"/>
                <a:ea typeface="標楷體" pitchFamily="65" charset="-120"/>
              </a:rPr>
              <a:t>及</a:t>
            </a:r>
            <a:r>
              <a:rPr lang="zh-TW" altLang="en-US" sz="2600" b="1" dirty="0">
                <a:solidFill>
                  <a:srgbClr val="FF0000"/>
                </a:solidFill>
                <a:latin typeface="標楷體" pitchFamily="65" charset="-120"/>
                <a:ea typeface="標楷體" pitchFamily="65" charset="-120"/>
              </a:rPr>
              <a:t>指導員章之選票</a:t>
            </a:r>
            <a:r>
              <a:rPr lang="zh-TW" altLang="en-US" sz="2600" b="1" dirty="0">
                <a:solidFill>
                  <a:schemeClr val="accent6"/>
                </a:solidFill>
                <a:latin typeface="標楷體" pitchFamily="65" charset="-120"/>
                <a:ea typeface="標楷體" pitchFamily="65" charset="-120"/>
              </a:rPr>
              <a:t>，依規定</a:t>
            </a:r>
            <a:endParaRPr lang="en-US" altLang="zh-TW" sz="2600" b="1" dirty="0">
              <a:solidFill>
                <a:schemeClr val="accent6"/>
              </a:solidFill>
              <a:latin typeface="標楷體" pitchFamily="65" charset="-120"/>
              <a:ea typeface="標楷體" pitchFamily="65" charset="-120"/>
            </a:endParaRPr>
          </a:p>
          <a:p>
            <a:pPr marL="633413" indent="-633413" algn="just">
              <a:lnSpc>
                <a:spcPct val="110%"/>
              </a:lnSpc>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該選舉票為</a:t>
            </a:r>
            <a:r>
              <a:rPr lang="zh-TW" altLang="en-US" sz="2600" b="1" dirty="0">
                <a:solidFill>
                  <a:srgbClr val="FF0000"/>
                </a:solidFill>
                <a:latin typeface="標楷體" pitchFamily="65" charset="-120"/>
                <a:ea typeface="標楷體" pitchFamily="65" charset="-120"/>
              </a:rPr>
              <a:t>無效票</a:t>
            </a:r>
            <a:r>
              <a:rPr lang="zh-TW" altLang="en-US" sz="2600" b="1" dirty="0">
                <a:solidFill>
                  <a:schemeClr val="accent6"/>
                </a:solidFill>
                <a:latin typeface="標楷體" pitchFamily="65" charset="-120"/>
                <a:ea typeface="標楷體" pitchFamily="65" charset="-120"/>
              </a:rPr>
              <a:t>。</a:t>
            </a:r>
            <a:endParaRPr lang="en-US" altLang="zh-TW" sz="2600" b="1" dirty="0">
              <a:solidFill>
                <a:schemeClr val="accent6"/>
              </a:solidFill>
              <a:latin typeface="標楷體" pitchFamily="65" charset="-120"/>
              <a:ea typeface="標楷體" pitchFamily="65" charset="-120"/>
            </a:endParaRPr>
          </a:p>
          <a:p>
            <a:pPr marL="633413" indent="-633413" algn="just">
              <a:lnSpc>
                <a:spcPct val="110%"/>
              </a:lnSpc>
              <a:spcBef>
                <a:spcPct val="20%"/>
              </a:spcBef>
              <a:defRPr/>
            </a:pPr>
            <a:r>
              <a:rPr lang="en-US" altLang="zh-TW" sz="2600" b="1" dirty="0">
                <a:solidFill>
                  <a:schemeClr val="accent6"/>
                </a:solidFill>
                <a:latin typeface="標楷體" pitchFamily="65" charset="-120"/>
                <a:ea typeface="標楷體" pitchFamily="65" charset="-120"/>
              </a:rPr>
              <a:t>   2.</a:t>
            </a:r>
            <a:r>
              <a:rPr lang="zh-TW" altLang="en-US" sz="2600" b="1" dirty="0">
                <a:solidFill>
                  <a:schemeClr val="accent6"/>
                </a:solidFill>
                <a:latin typeface="標楷體" pitchFamily="65" charset="-120"/>
                <a:ea typeface="標楷體" pitchFamily="65" charset="-120"/>
              </a:rPr>
              <a:t>發選舉票時，</a:t>
            </a:r>
            <a:r>
              <a:rPr lang="zh-TW" altLang="en-US" sz="2600" b="1" dirty="0">
                <a:solidFill>
                  <a:srgbClr val="FF0000"/>
                </a:solidFill>
                <a:latin typeface="標楷體" pitchFamily="65" charset="-120"/>
                <a:ea typeface="標楷體" pitchFamily="65" charset="-120"/>
              </a:rPr>
              <a:t>應預先檢查選舉票</a:t>
            </a:r>
            <a:r>
              <a:rPr lang="zh-TW" altLang="en-US" sz="2600" b="1" dirty="0">
                <a:solidFill>
                  <a:schemeClr val="accent6"/>
                </a:solidFill>
                <a:latin typeface="標楷體" pitchFamily="65" charset="-120"/>
                <a:ea typeface="標楷體" pitchFamily="65" charset="-120"/>
              </a:rPr>
              <a:t>是否完整，</a:t>
            </a:r>
            <a:endParaRPr lang="en-US" altLang="zh-TW" sz="2600" b="1" dirty="0">
              <a:solidFill>
                <a:schemeClr val="accent6"/>
              </a:solidFill>
              <a:latin typeface="標楷體" pitchFamily="65" charset="-120"/>
              <a:ea typeface="標楷體" pitchFamily="65" charset="-120"/>
            </a:endParaRPr>
          </a:p>
          <a:p>
            <a:pPr marL="633413" indent="-633413" algn="just">
              <a:lnSpc>
                <a:spcPct val="110%"/>
              </a:lnSpc>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避免發給</a:t>
            </a:r>
            <a:r>
              <a:rPr lang="zh-TW" altLang="en-US" sz="2600" b="1" dirty="0">
                <a:solidFill>
                  <a:srgbClr val="FF0000"/>
                </a:solidFill>
                <a:latin typeface="標楷體" pitchFamily="65" charset="-120"/>
                <a:ea typeface="標楷體" pitchFamily="65" charset="-120"/>
              </a:rPr>
              <a:t>未蓋圖記</a:t>
            </a:r>
            <a:r>
              <a:rPr lang="zh-TW" altLang="en-US" sz="2600" b="1" dirty="0">
                <a:solidFill>
                  <a:schemeClr val="accent6"/>
                </a:solidFill>
                <a:latin typeface="標楷體" pitchFamily="65" charset="-120"/>
                <a:ea typeface="標楷體" pitchFamily="65" charset="-120"/>
              </a:rPr>
              <a:t>及</a:t>
            </a:r>
            <a:r>
              <a:rPr lang="zh-TW" altLang="en-US" sz="2600" b="1" dirty="0">
                <a:solidFill>
                  <a:srgbClr val="FF0000"/>
                </a:solidFill>
                <a:latin typeface="標楷體" pitchFamily="65" charset="-120"/>
                <a:ea typeface="標楷體" pitchFamily="65" charset="-120"/>
              </a:rPr>
              <a:t>指導員章</a:t>
            </a:r>
            <a:r>
              <a:rPr lang="zh-TW" altLang="en-US" sz="2600" b="1" dirty="0">
                <a:solidFill>
                  <a:schemeClr val="accent6"/>
                </a:solidFill>
                <a:latin typeface="標楷體" pitchFamily="65" charset="-120"/>
                <a:ea typeface="標楷體" pitchFamily="65" charset="-120"/>
              </a:rPr>
              <a:t>之選舉票</a:t>
            </a:r>
            <a:r>
              <a:rPr lang="zh-TW" altLang="en-US" sz="2600" b="1" dirty="0">
                <a:solidFill>
                  <a:srgbClr val="FF0000"/>
                </a:solidFill>
                <a:latin typeface="標楷體" pitchFamily="65" charset="-120"/>
                <a:ea typeface="標楷體" pitchFamily="65" charset="-120"/>
              </a:rPr>
              <a:t>。</a:t>
            </a:r>
            <a:endParaRPr lang="en-US" altLang="zh-TW" sz="2600" b="1" dirty="0">
              <a:solidFill>
                <a:srgbClr val="FF0000"/>
              </a:solidFill>
              <a:latin typeface="標楷體" pitchFamily="65" charset="-120"/>
              <a:ea typeface="標楷體" pitchFamily="65" charset="-120"/>
            </a:endParaRPr>
          </a:p>
          <a:p>
            <a:pPr marL="633413" indent="-633413" algn="just">
              <a:lnSpc>
                <a:spcPct val="110%"/>
              </a:lnSpc>
              <a:spcBef>
                <a:spcPct val="20%"/>
              </a:spcBef>
              <a:defRPr/>
            </a:pPr>
            <a:r>
              <a:rPr lang="en-US" altLang="zh-TW" sz="2600" b="1" dirty="0">
                <a:solidFill>
                  <a:srgbClr val="FF0000"/>
                </a:solidFill>
                <a:latin typeface="標楷體" pitchFamily="65" charset="-120"/>
                <a:ea typeface="標楷體" pitchFamily="65" charset="-120"/>
              </a:rPr>
              <a:t>   3.</a:t>
            </a:r>
            <a:r>
              <a:rPr lang="zh-TW" altLang="en-US" sz="2600" b="1" dirty="0">
                <a:solidFill>
                  <a:schemeClr val="accent6"/>
                </a:solidFill>
                <a:latin typeface="標楷體" pitchFamily="65" charset="-120"/>
                <a:ea typeface="標楷體" pitchFamily="65" charset="-120"/>
              </a:rPr>
              <a:t>發票要正確並謹慎提防</a:t>
            </a:r>
            <a:r>
              <a:rPr lang="zh-TW" altLang="en-US" sz="2600" b="1" dirty="0">
                <a:solidFill>
                  <a:srgbClr val="FF0000"/>
                </a:solidFill>
                <a:latin typeface="標楷體" pitchFamily="65" charset="-120"/>
                <a:ea typeface="標楷體" pitchFamily="65" charset="-120"/>
              </a:rPr>
              <a:t>遺失</a:t>
            </a:r>
            <a:r>
              <a:rPr lang="zh-TW" altLang="en-US" sz="2600" b="1" dirty="0">
                <a:solidFill>
                  <a:schemeClr val="accent6"/>
                </a:solidFill>
                <a:latin typeface="標楷體" pitchFamily="65" charset="-120"/>
                <a:ea typeface="標楷體" pitchFamily="65" charset="-120"/>
              </a:rPr>
              <a:t>或</a:t>
            </a:r>
            <a:r>
              <a:rPr lang="zh-TW" altLang="en-US" sz="2600" b="1" dirty="0">
                <a:solidFill>
                  <a:srgbClr val="FF0000"/>
                </a:solidFill>
                <a:latin typeface="標楷體" pitchFamily="65" charset="-120"/>
                <a:ea typeface="標楷體" pitchFamily="65" charset="-120"/>
              </a:rPr>
              <a:t>多發</a:t>
            </a:r>
            <a:r>
              <a:rPr lang="zh-TW" altLang="en-US" sz="2600" b="1" dirty="0">
                <a:solidFill>
                  <a:schemeClr val="accent6"/>
                </a:solidFill>
                <a:latin typeface="標楷體" pitchFamily="65" charset="-120"/>
                <a:ea typeface="標楷體" pitchFamily="65" charset="-120"/>
              </a:rPr>
              <a:t>、</a:t>
            </a:r>
            <a:r>
              <a:rPr lang="zh-TW" altLang="en-US" sz="2600" b="1" dirty="0">
                <a:solidFill>
                  <a:srgbClr val="FF0000"/>
                </a:solidFill>
                <a:latin typeface="標楷體" pitchFamily="65" charset="-120"/>
                <a:ea typeface="標楷體" pitchFamily="65" charset="-120"/>
              </a:rPr>
              <a:t>未發</a:t>
            </a:r>
            <a:r>
              <a:rPr lang="zh-TW" altLang="en-US" sz="2600" b="1" dirty="0">
                <a:solidFill>
                  <a:schemeClr val="accent6"/>
                </a:solidFill>
                <a:latin typeface="標楷體" pitchFamily="65" charset="-120"/>
                <a:ea typeface="標楷體" pitchFamily="65" charset="-120"/>
              </a:rPr>
              <a:t>等情事</a:t>
            </a:r>
            <a:endParaRPr lang="en-US" altLang="zh-TW" sz="2600" b="1" dirty="0">
              <a:solidFill>
                <a:schemeClr val="accent6"/>
              </a:solidFill>
              <a:latin typeface="標楷體" pitchFamily="65" charset="-120"/>
              <a:ea typeface="標楷體" pitchFamily="65" charset="-120"/>
            </a:endParaRPr>
          </a:p>
          <a:p>
            <a:pPr marL="633413" indent="-633413" algn="just">
              <a:lnSpc>
                <a:spcPct val="110%"/>
              </a:lnSpc>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發生。</a:t>
            </a:r>
            <a:endParaRPr lang="en-US" altLang="zh-TW" sz="2600" b="1" dirty="0">
              <a:solidFill>
                <a:schemeClr val="accent6"/>
              </a:solidFill>
              <a:latin typeface="標楷體" pitchFamily="65" charset="-120"/>
              <a:ea typeface="標楷體" pitchFamily="65" charset="-120"/>
            </a:endParaRPr>
          </a:p>
          <a:p>
            <a:pPr marL="633413" indent="-633413" algn="just">
              <a:lnSpc>
                <a:spcPct val="110%"/>
              </a:lnSpc>
              <a:spcBef>
                <a:spcPct val="20%"/>
              </a:spcBef>
              <a:defRPr/>
            </a:pPr>
            <a:r>
              <a:rPr lang="en-US" altLang="zh-TW" sz="2600" b="1" dirty="0">
                <a:solidFill>
                  <a:srgbClr val="FF0000"/>
                </a:solidFill>
                <a:latin typeface="標楷體" pitchFamily="65" charset="-120"/>
                <a:ea typeface="標楷體" pitchFamily="65" charset="-120"/>
              </a:rPr>
              <a:t>   4.</a:t>
            </a:r>
            <a:r>
              <a:rPr lang="zh-TW" altLang="en-US" sz="2600" b="1" dirty="0">
                <a:solidFill>
                  <a:schemeClr val="accent6"/>
                </a:solidFill>
                <a:latin typeface="標楷體" pitchFamily="65" charset="-120"/>
                <a:ea typeface="標楷體" pitchFamily="65" charset="-120"/>
              </a:rPr>
              <a:t>嚴防選舉人將選舉票</a:t>
            </a:r>
            <a:r>
              <a:rPr lang="zh-TW" altLang="en-US" sz="2600" b="1" dirty="0">
                <a:solidFill>
                  <a:srgbClr val="FF0000"/>
                </a:solidFill>
                <a:latin typeface="標楷體" pitchFamily="65" charset="-120"/>
                <a:ea typeface="標楷體" pitchFamily="65" charset="-120"/>
              </a:rPr>
              <a:t>攜出投票所。</a:t>
            </a:r>
            <a:r>
              <a:rPr lang="zh-TW" altLang="en-US" sz="2600" b="1" dirty="0">
                <a:solidFill>
                  <a:schemeClr val="accent6"/>
                </a:solidFill>
                <a:latin typeface="標楷體" pitchFamily="65" charset="-120"/>
                <a:ea typeface="標楷體" pitchFamily="65" charset="-120"/>
              </a:rPr>
              <a:t>注意防止</a:t>
            </a:r>
            <a:endParaRPr lang="en-US" altLang="zh-TW" sz="2600" b="1" dirty="0">
              <a:solidFill>
                <a:schemeClr val="accent6"/>
              </a:solidFill>
              <a:latin typeface="標楷體" pitchFamily="65" charset="-120"/>
              <a:ea typeface="標楷體" pitchFamily="65" charset="-120"/>
            </a:endParaRPr>
          </a:p>
          <a:p>
            <a:pPr marL="633413" indent="-633413" algn="just">
              <a:lnSpc>
                <a:spcPct val="110%"/>
              </a:lnSpc>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選舉人將</a:t>
            </a:r>
            <a:r>
              <a:rPr lang="zh-TW" altLang="en-US" sz="2600" b="1" dirty="0">
                <a:solidFill>
                  <a:srgbClr val="FF0000"/>
                </a:solidFill>
                <a:latin typeface="標楷體" pitchFamily="65" charset="-120"/>
                <a:ea typeface="標楷體" pitchFamily="65" charset="-120"/>
              </a:rPr>
              <a:t>煙蒂及其他選票以外之物件</a:t>
            </a:r>
            <a:r>
              <a:rPr lang="zh-TW" altLang="en-US" sz="2600" b="1" dirty="0">
                <a:solidFill>
                  <a:schemeClr val="accent6"/>
                </a:solidFill>
                <a:latin typeface="標楷體" pitchFamily="65" charset="-120"/>
                <a:ea typeface="標楷體" pitchFamily="65" charset="-120"/>
              </a:rPr>
              <a:t>投入票</a:t>
            </a:r>
            <a:endParaRPr lang="en-US" altLang="zh-TW" sz="2600" b="1" dirty="0">
              <a:solidFill>
                <a:schemeClr val="accent6"/>
              </a:solidFill>
              <a:latin typeface="標楷體" pitchFamily="65" charset="-120"/>
              <a:ea typeface="標楷體" pitchFamily="65" charset="-120"/>
            </a:endParaRPr>
          </a:p>
          <a:p>
            <a:pPr marL="633413" indent="-633413" algn="just">
              <a:lnSpc>
                <a:spcPct val="110%"/>
              </a:lnSpc>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匭中。 </a:t>
            </a:r>
          </a:p>
        </p:txBody>
      </p:sp>
    </p:spTree>
  </p:cSld>
  <p:clrMapOvr>
    <a:masterClrMapping/>
  </p:clrMapOvr>
  <p:transition>
    <p:zoom/>
  </p:transition>
</p:sld>
</file>

<file path=ppt/slides/slide1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7410" name="投影片編號版面配置區 3">
            <a:extLst>
              <a:ext uri="{FF2B5EF4-FFF2-40B4-BE49-F238E27FC236}">
                <a16:creationId xmlns:a16="http://schemas.microsoft.com/office/drawing/2014/main" id="{FDA34259-D12A-4B4B-AEE4-8D34AAD2F8E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49A4E36A-3749-40A7-8BCA-929F3AD9EAD6}" type="slidenum">
              <a:rPr lang="en-US" altLang="zh-TW" sz="1400">
                <a:ea typeface="標楷體" panose="03000509000000000000" pitchFamily="65" charset="-120"/>
              </a:rPr>
              <a:pPr eaLnBrk="1" hangingPunct="1"/>
              <a:t>16</a:t>
            </a:fld>
            <a:endParaRPr lang="en-US" altLang="zh-TW" sz="1400">
              <a:ea typeface="標楷體" panose="03000509000000000000" pitchFamily="65" charset="-120"/>
            </a:endParaRPr>
          </a:p>
        </p:txBody>
      </p:sp>
      <p:sp>
        <p:nvSpPr>
          <p:cNvPr id="17411" name="Rectangle 3">
            <a:extLst>
              <a:ext uri="{FF2B5EF4-FFF2-40B4-BE49-F238E27FC236}">
                <a16:creationId xmlns:a16="http://schemas.microsoft.com/office/drawing/2014/main" id="{BBE59DD4-BA8E-4CFC-B733-CD356E7C62A9}"/>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17412" name="Rectangle 4">
            <a:extLst>
              <a:ext uri="{FF2B5EF4-FFF2-40B4-BE49-F238E27FC236}">
                <a16:creationId xmlns:a16="http://schemas.microsoft.com/office/drawing/2014/main" id="{1A4051B1-8006-48BD-9264-2F47FD97F7FF}"/>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25605" name="Rectangle 6">
            <a:extLst>
              <a:ext uri="{FF2B5EF4-FFF2-40B4-BE49-F238E27FC236}">
                <a16:creationId xmlns:a16="http://schemas.microsoft.com/office/drawing/2014/main" id="{70F8242C-8502-4511-9ABD-6C6CA21FA8C8}"/>
              </a:ext>
            </a:extLst>
          </p:cNvPr>
          <p:cNvSpPr>
            <a:spLocks noChangeArrowheads="1"/>
          </p:cNvSpPr>
          <p:nvPr/>
        </p:nvSpPr>
        <p:spPr bwMode="auto">
          <a:xfrm>
            <a:off x="468313" y="692150"/>
            <a:ext cx="8210550" cy="5081588"/>
          </a:xfrm>
          <a:prstGeom prst="rect">
            <a:avLst/>
          </a:prstGeom>
          <a:noFill/>
          <a:ln w="9525">
            <a:noFill/>
            <a:miter lim="800%"/>
            <a:headEnd/>
            <a:tailEnd/>
          </a:ln>
        </p:spPr>
        <p:txBody>
          <a:bodyPr/>
          <a:lstStyle/>
          <a:p>
            <a:pPr marL="633413" indent="-633413" algn="just">
              <a:spcBef>
                <a:spcPct val="20%"/>
              </a:spcBef>
              <a:defRPr/>
            </a:pPr>
            <a:r>
              <a:rPr lang="en-US" altLang="zh-TW" sz="2800" b="1" dirty="0">
                <a:solidFill>
                  <a:schemeClr val="accent6"/>
                </a:solidFill>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八</a:t>
            </a:r>
            <a:r>
              <a:rPr lang="en-US" altLang="zh-TW" sz="2800" b="1" dirty="0">
                <a:solidFill>
                  <a:schemeClr val="accent6"/>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無</a:t>
            </a:r>
            <a:r>
              <a:rPr lang="zh-TW" altLang="en-US" sz="2800" b="1" dirty="0">
                <a:solidFill>
                  <a:schemeClr val="accent6"/>
                </a:solidFill>
                <a:latin typeface="標楷體" pitchFamily="65" charset="-120"/>
                <a:ea typeface="標楷體" pitchFamily="65" charset="-120"/>
              </a:rPr>
              <a:t>身分證或</a:t>
            </a:r>
            <a:r>
              <a:rPr lang="zh-TW" altLang="en-US" sz="2800" b="1" dirty="0">
                <a:solidFill>
                  <a:srgbClr val="FF0000"/>
                </a:solidFill>
                <a:latin typeface="標楷體" pitchFamily="65" charset="-120"/>
                <a:ea typeface="標楷體" pitchFamily="65" charset="-120"/>
              </a:rPr>
              <a:t>模糊不清</a:t>
            </a:r>
            <a:r>
              <a:rPr lang="zh-TW" altLang="en-US" sz="2800" b="1" dirty="0">
                <a:solidFill>
                  <a:schemeClr val="accent6"/>
                </a:solidFill>
                <a:latin typeface="標楷體" pitchFamily="65" charset="-120"/>
                <a:ea typeface="標楷體" pitchFamily="65" charset="-120"/>
              </a:rPr>
              <a:t>之其他替代方式：</a:t>
            </a:r>
            <a:endParaRPr lang="en-US" altLang="zh-TW" sz="2800" b="1" dirty="0">
              <a:solidFill>
                <a:schemeClr val="accent6"/>
              </a:solidFill>
              <a:latin typeface="標楷體" pitchFamily="65" charset="-120"/>
              <a:ea typeface="標楷體" pitchFamily="65" charset="-120"/>
            </a:endParaRPr>
          </a:p>
          <a:p>
            <a:pPr marL="633413" indent="-633413" algn="just">
              <a:spcBef>
                <a:spcPct val="20%"/>
              </a:spcBef>
              <a:defRPr/>
            </a:pPr>
            <a:r>
              <a:rPr lang="en-US" altLang="zh-TW" sz="2800" b="1" dirty="0">
                <a:solidFill>
                  <a:schemeClr val="accent6"/>
                </a:solidFill>
                <a:latin typeface="標楷體" pitchFamily="65" charset="-120"/>
                <a:ea typeface="標楷體" pitchFamily="65" charset="-120"/>
              </a:rPr>
              <a:t>  1.</a:t>
            </a:r>
            <a:r>
              <a:rPr lang="zh-TW" altLang="en-US" sz="2800" b="1" dirty="0">
                <a:solidFill>
                  <a:srgbClr val="FF0000"/>
                </a:solidFill>
                <a:latin typeface="標楷體" pitchFamily="65" charset="-120"/>
                <a:ea typeface="標楷體" pitchFamily="65" charset="-120"/>
              </a:rPr>
              <a:t>無</a:t>
            </a:r>
            <a:r>
              <a:rPr lang="zh-TW" altLang="en-US" sz="2800" b="1" dirty="0">
                <a:solidFill>
                  <a:schemeClr val="accent6"/>
                </a:solidFill>
                <a:latin typeface="標楷體" pitchFamily="65" charset="-120"/>
                <a:ea typeface="標楷體" pitchFamily="65" charset="-120"/>
              </a:rPr>
              <a:t>身份證</a:t>
            </a:r>
            <a:r>
              <a:rPr lang="en-US" altLang="zh-TW" sz="2800" b="1" dirty="0">
                <a:solidFill>
                  <a:schemeClr val="accent6"/>
                </a:solidFill>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非未攜帶</a:t>
            </a:r>
            <a:r>
              <a:rPr lang="en-US" altLang="zh-TW" sz="2800" b="1" dirty="0">
                <a:solidFill>
                  <a:schemeClr val="accent6"/>
                </a:solidFill>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a:t>
            </a:r>
            <a:endParaRPr lang="en-US" altLang="zh-TW" sz="2800" b="1" dirty="0">
              <a:solidFill>
                <a:schemeClr val="accent6"/>
              </a:solidFill>
              <a:latin typeface="標楷體" pitchFamily="65" charset="-120"/>
              <a:ea typeface="標楷體" pitchFamily="65" charset="-120"/>
            </a:endParaRPr>
          </a:p>
          <a:p>
            <a:pPr marL="633413" indent="-633413" algn="just">
              <a:spcBef>
                <a:spcPct val="20%"/>
              </a:spcBef>
              <a:defRPr/>
            </a:pPr>
            <a:r>
              <a:rPr lang="en-US" altLang="zh-TW" sz="2800" b="1" dirty="0">
                <a:solidFill>
                  <a:schemeClr val="accent6"/>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憑</a:t>
            </a:r>
            <a:r>
              <a:rPr lang="zh-TW" altLang="en-US" sz="2800" b="1" dirty="0">
                <a:solidFill>
                  <a:srgbClr val="FF0000"/>
                </a:solidFill>
                <a:latin typeface="標楷體" pitchFamily="65" charset="-120"/>
                <a:ea typeface="標楷體" pitchFamily="65" charset="-120"/>
              </a:rPr>
              <a:t>補領身分證</a:t>
            </a:r>
            <a:r>
              <a:rPr lang="zh-TW" altLang="en-US" sz="2800" b="1" dirty="0">
                <a:solidFill>
                  <a:schemeClr val="accent6"/>
                </a:solidFill>
                <a:latin typeface="標楷體" pitchFamily="65" charset="-120"/>
                <a:ea typeface="標楷體" pitchFamily="65" charset="-120"/>
              </a:rPr>
              <a:t>或</a:t>
            </a:r>
            <a:r>
              <a:rPr lang="zh-TW" altLang="en-US" sz="2800" b="1" dirty="0">
                <a:solidFill>
                  <a:srgbClr val="FF0000"/>
                </a:solidFill>
                <a:latin typeface="標楷體" pitchFamily="65" charset="-120"/>
                <a:ea typeface="標楷體" pitchFamily="65" charset="-120"/>
              </a:rPr>
              <a:t>換發身分證證明書</a:t>
            </a:r>
            <a:r>
              <a:rPr lang="zh-TW" altLang="en-US" sz="2800" b="1" dirty="0">
                <a:solidFill>
                  <a:schemeClr val="accent6"/>
                </a:solidFill>
                <a:latin typeface="標楷體" pitchFamily="65" charset="-120"/>
                <a:ea typeface="標楷體" pitchFamily="65" charset="-120"/>
              </a:rPr>
              <a:t>領票者，應</a:t>
            </a:r>
            <a:endParaRPr lang="en-US" altLang="zh-TW" sz="2800" b="1" dirty="0">
              <a:solidFill>
                <a:schemeClr val="accent6"/>
              </a:solidFill>
              <a:latin typeface="標楷體" pitchFamily="65" charset="-120"/>
              <a:ea typeface="標楷體" pitchFamily="65" charset="-120"/>
            </a:endParaRPr>
          </a:p>
          <a:p>
            <a:pPr marL="633413" indent="-633413" algn="just">
              <a:spcBef>
                <a:spcPct val="20%"/>
              </a:spcBef>
              <a:defRPr/>
            </a:pPr>
            <a:r>
              <a:rPr lang="en-US" altLang="zh-TW" sz="2800" b="1" dirty="0">
                <a:solidFill>
                  <a:schemeClr val="accent6"/>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於選舉人名冊備註欄內加註「</a:t>
            </a:r>
            <a:r>
              <a:rPr lang="zh-TW" altLang="en-US" sz="2800" b="1" dirty="0">
                <a:solidFill>
                  <a:srgbClr val="FF0000"/>
                </a:solidFill>
                <a:latin typeface="標楷體" pitchFamily="65" charset="-120"/>
                <a:ea typeface="標楷體" pitchFamily="65" charset="-120"/>
              </a:rPr>
              <a:t>憑補領身分證領 </a:t>
            </a:r>
            <a:endParaRPr lang="en-US" altLang="zh-TW" sz="2800" b="1" dirty="0">
              <a:solidFill>
                <a:srgbClr val="FF0000"/>
              </a:solidFill>
              <a:latin typeface="標楷體" pitchFamily="65" charset="-120"/>
              <a:ea typeface="標楷體" pitchFamily="65" charset="-120"/>
            </a:endParaRPr>
          </a:p>
          <a:p>
            <a:pPr marL="633413" indent="-633413" algn="just">
              <a:spcBef>
                <a:spcPct val="20%"/>
              </a:spcBef>
              <a:defRPr/>
            </a:pPr>
            <a:r>
              <a:rPr lang="en-US" altLang="zh-TW" sz="2800" b="1" dirty="0">
                <a:solidFill>
                  <a:srgbClr val="FF0000"/>
                </a:solidFill>
                <a:latin typeface="標楷體" pitchFamily="65" charset="-120"/>
                <a:ea typeface="標楷體" pitchFamily="65" charset="-120"/>
              </a:rPr>
              <a:t>    </a:t>
            </a:r>
            <a:r>
              <a:rPr lang="zh-TW" altLang="en-US" sz="2800" b="1" dirty="0">
                <a:solidFill>
                  <a:srgbClr val="FF0000"/>
                </a:solidFill>
                <a:latin typeface="標楷體" pitchFamily="65" charset="-120"/>
                <a:ea typeface="標楷體" pitchFamily="65" charset="-120"/>
              </a:rPr>
              <a:t>票」或「憑身分證明書領票」</a:t>
            </a:r>
            <a:r>
              <a:rPr lang="zh-TW" altLang="en-US" sz="2800" b="1" dirty="0">
                <a:solidFill>
                  <a:schemeClr val="accent6"/>
                </a:solidFill>
                <a:latin typeface="標楷體" pitchFamily="65" charset="-120"/>
                <a:ea typeface="標楷體" pitchFamily="65" charset="-120"/>
              </a:rPr>
              <a:t>戳記，以防</a:t>
            </a:r>
            <a:r>
              <a:rPr lang="en-US" altLang="zh-TW" sz="2800" b="1" dirty="0">
                <a:solidFill>
                  <a:schemeClr val="accent6"/>
                </a:solidFill>
                <a:latin typeface="標楷體" pitchFamily="65" charset="-120"/>
                <a:ea typeface="標楷體" pitchFamily="65" charset="-120"/>
              </a:rPr>
              <a:t>2</a:t>
            </a:r>
            <a:r>
              <a:rPr lang="zh-TW" altLang="en-US" sz="2800" b="1" dirty="0">
                <a:solidFill>
                  <a:schemeClr val="accent6"/>
                </a:solidFill>
                <a:latin typeface="標楷體" pitchFamily="65" charset="-120"/>
                <a:ea typeface="標楷體" pitchFamily="65" charset="-120"/>
              </a:rPr>
              <a:t>次</a:t>
            </a:r>
            <a:endParaRPr lang="en-US" altLang="zh-TW" sz="2800" b="1" dirty="0">
              <a:solidFill>
                <a:schemeClr val="accent6"/>
              </a:solidFill>
              <a:latin typeface="標楷體" pitchFamily="65" charset="-120"/>
              <a:ea typeface="標楷體" pitchFamily="65" charset="-120"/>
            </a:endParaRPr>
          </a:p>
          <a:p>
            <a:pPr marL="633413" indent="-633413" algn="just">
              <a:spcBef>
                <a:spcPct val="20%"/>
              </a:spcBef>
              <a:defRPr/>
            </a:pPr>
            <a:r>
              <a:rPr lang="en-US" altLang="zh-TW" sz="2800" b="1" dirty="0">
                <a:solidFill>
                  <a:schemeClr val="accent6"/>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領票。</a:t>
            </a:r>
            <a:endParaRPr lang="en-US" altLang="zh-TW" sz="2800" b="1" dirty="0">
              <a:solidFill>
                <a:srgbClr val="FF0000"/>
              </a:solidFill>
              <a:latin typeface="標楷體" pitchFamily="65" charset="-120"/>
              <a:ea typeface="標楷體" pitchFamily="65" charset="-120"/>
            </a:endParaRPr>
          </a:p>
          <a:p>
            <a:pPr marL="633413" indent="-633413" algn="just">
              <a:spcBef>
                <a:spcPct val="20%"/>
              </a:spcBef>
              <a:defRPr/>
            </a:pPr>
            <a:r>
              <a:rPr lang="en-US" altLang="zh-TW" sz="2800" b="1" dirty="0">
                <a:solidFill>
                  <a:srgbClr val="FF0000"/>
                </a:solidFill>
                <a:latin typeface="標楷體" pitchFamily="65" charset="-120"/>
                <a:ea typeface="標楷體" pitchFamily="65" charset="-120"/>
              </a:rPr>
              <a:t>  2.</a:t>
            </a:r>
            <a:r>
              <a:rPr lang="zh-TW" altLang="en-US" sz="2800" b="1" dirty="0">
                <a:solidFill>
                  <a:schemeClr val="accent6"/>
                </a:solidFill>
                <a:latin typeface="標楷體" pitchFamily="65" charset="-120"/>
                <a:ea typeface="標楷體" pitchFamily="65" charset="-120"/>
              </a:rPr>
              <a:t>相片脫落或模糊不清：</a:t>
            </a:r>
            <a:endParaRPr lang="en-US" altLang="zh-TW" sz="2800" b="1" dirty="0">
              <a:solidFill>
                <a:schemeClr val="accent6"/>
              </a:solidFill>
              <a:latin typeface="標楷體" pitchFamily="65" charset="-120"/>
              <a:ea typeface="標楷體" pitchFamily="65" charset="-120"/>
            </a:endParaRPr>
          </a:p>
          <a:p>
            <a:pPr marL="633413" indent="-633413" algn="just">
              <a:spcBef>
                <a:spcPct val="20%"/>
              </a:spcBef>
              <a:defRPr/>
            </a:pPr>
            <a:r>
              <a:rPr lang="en-US" altLang="zh-TW" sz="2800" b="1" dirty="0">
                <a:solidFill>
                  <a:schemeClr val="accent6"/>
                </a:solidFill>
                <a:latin typeface="標楷體" pitchFamily="65" charset="-120"/>
                <a:ea typeface="標楷體" pitchFamily="65" charset="-120"/>
              </a:rPr>
              <a:t>    </a:t>
            </a:r>
            <a:r>
              <a:rPr lang="zh-TW" altLang="en-US" sz="2800" b="1" dirty="0">
                <a:solidFill>
                  <a:srgbClr val="FF0000"/>
                </a:solidFill>
                <a:latin typeface="標楷體" pitchFamily="65" charset="-120"/>
                <a:ea typeface="標楷體" pitchFamily="65" charset="-120"/>
              </a:rPr>
              <a:t>可準用身分證遺失之規定辦理</a:t>
            </a:r>
            <a:r>
              <a:rPr lang="zh-TW" altLang="en-US" sz="2800" b="1" dirty="0">
                <a:solidFill>
                  <a:schemeClr val="accent6"/>
                </a:solidFill>
                <a:latin typeface="標楷體" pitchFamily="65" charset="-120"/>
                <a:ea typeface="標楷體" pitchFamily="65" charset="-120"/>
              </a:rPr>
              <a:t>，或由農事小</a:t>
            </a:r>
            <a:r>
              <a:rPr lang="zh-TW" altLang="en-US" sz="2800" b="1" dirty="0">
                <a:solidFill>
                  <a:srgbClr val="FF0000"/>
                </a:solidFill>
                <a:latin typeface="標楷體" pitchFamily="65" charset="-120"/>
                <a:ea typeface="標楷體" pitchFamily="65" charset="-120"/>
              </a:rPr>
              <a:t>組長</a:t>
            </a:r>
            <a:r>
              <a:rPr lang="zh-TW" altLang="en-US" sz="2800" b="1" dirty="0">
                <a:solidFill>
                  <a:schemeClr val="accent6"/>
                </a:solidFill>
                <a:latin typeface="標楷體" pitchFamily="65" charset="-120"/>
                <a:ea typeface="標楷體" pitchFamily="65" charset="-120"/>
              </a:rPr>
              <a:t>或</a:t>
            </a:r>
            <a:r>
              <a:rPr lang="zh-TW" altLang="en-US" sz="2800" b="1" dirty="0">
                <a:solidFill>
                  <a:srgbClr val="FF0000"/>
                </a:solidFill>
                <a:latin typeface="標楷體" pitchFamily="65" charset="-120"/>
                <a:ea typeface="標楷體" pitchFamily="65" charset="-120"/>
              </a:rPr>
              <a:t>副組長</a:t>
            </a:r>
            <a:r>
              <a:rPr lang="zh-TW" altLang="en-US" sz="2800" b="1" dirty="0">
                <a:solidFill>
                  <a:schemeClr val="accent6"/>
                </a:solidFill>
                <a:latin typeface="標楷體" pitchFamily="65" charset="-120"/>
                <a:ea typeface="標楷體" pitchFamily="65" charset="-120"/>
              </a:rPr>
              <a:t>證明其身分，並由證明人在選舉人</a:t>
            </a:r>
            <a:endParaRPr lang="en-US" altLang="zh-TW" sz="2800" b="1" dirty="0">
              <a:solidFill>
                <a:schemeClr val="accent6"/>
              </a:solidFill>
              <a:latin typeface="標楷體" pitchFamily="65" charset="-120"/>
              <a:ea typeface="標楷體" pitchFamily="65" charset="-120"/>
            </a:endParaRPr>
          </a:p>
          <a:p>
            <a:pPr marL="633413" indent="-633413" algn="just">
              <a:spcBef>
                <a:spcPct val="20%"/>
              </a:spcBef>
              <a:defRPr/>
            </a:pPr>
            <a:r>
              <a:rPr lang="en-US" altLang="zh-TW" sz="2800" b="1" dirty="0">
                <a:solidFill>
                  <a:schemeClr val="accent6"/>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名冊上簽名、蓋章或按指印後發給。</a:t>
            </a:r>
            <a:endParaRPr lang="zh-TW" altLang="en-US" sz="2800" b="1" dirty="0">
              <a:latin typeface="標楷體" pitchFamily="65" charset="-120"/>
              <a:ea typeface="標楷體" pitchFamily="65" charset="-120"/>
            </a:endParaRPr>
          </a:p>
        </p:txBody>
      </p:sp>
    </p:spTree>
  </p:cSld>
  <p:clrMapOvr>
    <a:masterClrMapping/>
  </p:clrMapOvr>
  <p:transition>
    <p:zoom/>
  </p:transition>
</p:sld>
</file>

<file path=ppt/slides/slide1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8434" name="投影片編號版面配置區 3">
            <a:extLst>
              <a:ext uri="{FF2B5EF4-FFF2-40B4-BE49-F238E27FC236}">
                <a16:creationId xmlns:a16="http://schemas.microsoft.com/office/drawing/2014/main" id="{9BA07CCF-1C97-47A4-9904-2CE9A76CAB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113EE78A-3559-4AD8-93B3-2FFF2DBAB085}" type="slidenum">
              <a:rPr lang="en-US" altLang="zh-TW" sz="1400">
                <a:ea typeface="標楷體" panose="03000509000000000000" pitchFamily="65" charset="-120"/>
              </a:rPr>
              <a:pPr eaLnBrk="1" hangingPunct="1"/>
              <a:t>17</a:t>
            </a:fld>
            <a:endParaRPr lang="en-US" altLang="zh-TW" sz="1400">
              <a:ea typeface="標楷體" panose="03000509000000000000" pitchFamily="65" charset="-120"/>
            </a:endParaRPr>
          </a:p>
        </p:txBody>
      </p:sp>
      <p:sp>
        <p:nvSpPr>
          <p:cNvPr id="18435" name="Rectangle 3">
            <a:extLst>
              <a:ext uri="{FF2B5EF4-FFF2-40B4-BE49-F238E27FC236}">
                <a16:creationId xmlns:a16="http://schemas.microsoft.com/office/drawing/2014/main" id="{ABA07F4F-677F-4CC8-98FF-75A272900A70}"/>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18436" name="Rectangle 4">
            <a:extLst>
              <a:ext uri="{FF2B5EF4-FFF2-40B4-BE49-F238E27FC236}">
                <a16:creationId xmlns:a16="http://schemas.microsoft.com/office/drawing/2014/main" id="{42F49B3C-8695-4ECB-B0CD-13C31DC3C992}"/>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26629" name="Rectangle 6">
            <a:extLst>
              <a:ext uri="{FF2B5EF4-FFF2-40B4-BE49-F238E27FC236}">
                <a16:creationId xmlns:a16="http://schemas.microsoft.com/office/drawing/2014/main" id="{205B0D49-713B-4622-9063-B7DAA13F9C5C}"/>
              </a:ext>
            </a:extLst>
          </p:cNvPr>
          <p:cNvSpPr>
            <a:spLocks noChangeArrowheads="1"/>
          </p:cNvSpPr>
          <p:nvPr/>
        </p:nvSpPr>
        <p:spPr bwMode="auto">
          <a:xfrm>
            <a:off x="684213" y="908050"/>
            <a:ext cx="7162800" cy="4038600"/>
          </a:xfrm>
          <a:prstGeom prst="rect">
            <a:avLst/>
          </a:prstGeom>
          <a:noFill/>
          <a:ln w="9525">
            <a:noFill/>
            <a:miter lim="800%"/>
            <a:headEnd/>
            <a:tailEnd/>
          </a:ln>
        </p:spPr>
        <p:txBody>
          <a:bodyPr/>
          <a:lstStyle/>
          <a:p>
            <a:pPr marL="633413" indent="-633413" algn="just">
              <a:lnSpc>
                <a:spcPct val="120%"/>
              </a:lnSpc>
              <a:spcBef>
                <a:spcPct val="20%"/>
              </a:spcBef>
              <a:defRPr/>
            </a:pPr>
            <a:r>
              <a:rPr lang="en-US" altLang="zh-TW" sz="3200" b="1" dirty="0">
                <a:solidFill>
                  <a:srgbClr val="FF0000"/>
                </a:solidFill>
                <a:latin typeface="標楷體" pitchFamily="65" charset="-120"/>
                <a:ea typeface="標楷體" pitchFamily="65" charset="-120"/>
              </a:rPr>
              <a:t>(</a:t>
            </a:r>
            <a:r>
              <a:rPr lang="zh-TW" altLang="en-US" sz="3200" b="1" dirty="0">
                <a:solidFill>
                  <a:srgbClr val="FF0000"/>
                </a:solidFill>
                <a:latin typeface="標楷體" pitchFamily="65" charset="-120"/>
                <a:ea typeface="標楷體" pitchFamily="65" charset="-120"/>
              </a:rPr>
              <a:t>九</a:t>
            </a:r>
            <a:r>
              <a:rPr lang="en-US" altLang="zh-TW" sz="3200" b="1" dirty="0">
                <a:solidFill>
                  <a:srgbClr val="FF0000"/>
                </a:solidFill>
                <a:latin typeface="標楷體" pitchFamily="65" charset="-120"/>
                <a:ea typeface="標楷體" pitchFamily="65" charset="-120"/>
              </a:rPr>
              <a:t>)</a:t>
            </a:r>
            <a:r>
              <a:rPr lang="zh-TW" altLang="en-US" sz="3200" b="1" dirty="0">
                <a:solidFill>
                  <a:srgbClr val="FF0000"/>
                </a:solidFill>
                <a:latin typeface="標楷體" pitchFamily="65" charset="-120"/>
                <a:ea typeface="標楷體" pitchFamily="65" charset="-120"/>
              </a:rPr>
              <a:t>婦女</a:t>
            </a:r>
            <a:r>
              <a:rPr lang="zh-TW" altLang="en-US" sz="3200" b="1" dirty="0">
                <a:solidFill>
                  <a:schemeClr val="accent6"/>
                </a:solidFill>
                <a:latin typeface="標楷體" pitchFamily="65" charset="-120"/>
                <a:ea typeface="標楷體" pitchFamily="65" charset="-120"/>
              </a:rPr>
              <a:t>因結婚而</a:t>
            </a:r>
            <a:r>
              <a:rPr lang="zh-TW" altLang="en-US" sz="3200" b="1" dirty="0">
                <a:solidFill>
                  <a:srgbClr val="FF0000"/>
                </a:solidFill>
                <a:latin typeface="標楷體" pitchFamily="65" charset="-120"/>
                <a:ea typeface="標楷體" pitchFamily="65" charset="-120"/>
              </a:rPr>
              <a:t>冠夫姓者：</a:t>
            </a:r>
            <a:endParaRPr lang="en-US" altLang="zh-TW" sz="3200" b="1" dirty="0">
              <a:solidFill>
                <a:srgbClr val="FF0000"/>
              </a:solidFill>
              <a:latin typeface="標楷體" pitchFamily="65" charset="-120"/>
              <a:ea typeface="標楷體" pitchFamily="65" charset="-120"/>
            </a:endParaRPr>
          </a:p>
          <a:p>
            <a:pPr marL="633413" indent="-633413" algn="just">
              <a:lnSpc>
                <a:spcPct val="120%"/>
              </a:lnSpc>
              <a:spcBef>
                <a:spcPct val="20%"/>
              </a:spcBef>
              <a:defRPr/>
            </a:pPr>
            <a:r>
              <a:rPr lang="en-US" altLang="zh-TW" sz="3200" b="1" dirty="0">
                <a:solidFill>
                  <a:srgbClr val="FF0000"/>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如選舉人名冊上有夫姓，而投票時，所攜帶之國民身分證或印章未冠有夫姓者，</a:t>
            </a:r>
            <a:r>
              <a:rPr lang="zh-TW" altLang="en-US" sz="2600" b="1" dirty="0">
                <a:solidFill>
                  <a:srgbClr val="FF0000"/>
                </a:solidFill>
                <a:latin typeface="標楷體" pitchFamily="65" charset="-120"/>
                <a:ea typeface="標楷體" pitchFamily="65" charset="-120"/>
              </a:rPr>
              <a:t>得查核其身分證上配偶欄之夫姓</a:t>
            </a:r>
            <a:r>
              <a:rPr lang="zh-TW" altLang="en-US" sz="2600" b="1" dirty="0">
                <a:solidFill>
                  <a:schemeClr val="accent6"/>
                </a:solidFill>
                <a:latin typeface="標楷體" pitchFamily="65" charset="-120"/>
                <a:ea typeface="標楷體" pitchFamily="65" charset="-120"/>
              </a:rPr>
              <a:t>，如與選舉人名冊上夫姓相符者，應准蓋章領票。 </a:t>
            </a:r>
          </a:p>
        </p:txBody>
      </p:sp>
    </p:spTree>
  </p:cSld>
  <p:clrMapOvr>
    <a:masterClrMapping/>
  </p:clrMapOvr>
  <p:transition>
    <p:zoom/>
  </p:transition>
</p:sld>
</file>

<file path=ppt/slides/slide1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9458" name="投影片編號版面配置區 3">
            <a:extLst>
              <a:ext uri="{FF2B5EF4-FFF2-40B4-BE49-F238E27FC236}">
                <a16:creationId xmlns:a16="http://schemas.microsoft.com/office/drawing/2014/main" id="{F52DF76F-A307-4179-BF57-9D6A798DEF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5E7637C3-C403-4154-B75D-1F49A9AEAEC0}" type="slidenum">
              <a:rPr lang="en-US" altLang="zh-TW" sz="1400">
                <a:ea typeface="標楷體" panose="03000509000000000000" pitchFamily="65" charset="-120"/>
              </a:rPr>
              <a:pPr eaLnBrk="1" hangingPunct="1"/>
              <a:t>18</a:t>
            </a:fld>
            <a:endParaRPr lang="en-US" altLang="zh-TW" sz="1400">
              <a:ea typeface="標楷體" panose="03000509000000000000" pitchFamily="65" charset="-120"/>
            </a:endParaRPr>
          </a:p>
        </p:txBody>
      </p:sp>
      <p:sp>
        <p:nvSpPr>
          <p:cNvPr id="19459" name="Rectangle 3">
            <a:extLst>
              <a:ext uri="{FF2B5EF4-FFF2-40B4-BE49-F238E27FC236}">
                <a16:creationId xmlns:a16="http://schemas.microsoft.com/office/drawing/2014/main" id="{854E5429-B94A-44B3-A2CB-F0BD9C884E8C}"/>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19460" name="Rectangle 4">
            <a:extLst>
              <a:ext uri="{FF2B5EF4-FFF2-40B4-BE49-F238E27FC236}">
                <a16:creationId xmlns:a16="http://schemas.microsoft.com/office/drawing/2014/main" id="{151A241D-B349-4164-9A47-CAAA9EF1DD0C}"/>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27653" name="Rectangle 6">
            <a:extLst>
              <a:ext uri="{FF2B5EF4-FFF2-40B4-BE49-F238E27FC236}">
                <a16:creationId xmlns:a16="http://schemas.microsoft.com/office/drawing/2014/main" id="{966C482A-5E5D-41FA-B08B-C7FD66D842AB}"/>
              </a:ext>
            </a:extLst>
          </p:cNvPr>
          <p:cNvSpPr>
            <a:spLocks noChangeArrowheads="1"/>
          </p:cNvSpPr>
          <p:nvPr/>
        </p:nvSpPr>
        <p:spPr bwMode="auto">
          <a:xfrm>
            <a:off x="827088" y="549275"/>
            <a:ext cx="7848600" cy="4895850"/>
          </a:xfrm>
          <a:prstGeom prst="rect">
            <a:avLst/>
          </a:prstGeom>
          <a:noFill/>
          <a:ln w="9525">
            <a:noFill/>
            <a:miter lim="800%"/>
            <a:headEnd/>
            <a:tailEnd/>
          </a:ln>
        </p:spPr>
        <p:txBody>
          <a:bodyPr/>
          <a:lstStyle/>
          <a:p>
            <a:pPr marL="633413" indent="-633413" algn="just">
              <a:lnSpc>
                <a:spcPct val="125%"/>
              </a:lnSpc>
              <a:spcBef>
                <a:spcPct val="20%"/>
              </a:spcBef>
              <a:defRPr/>
            </a:pPr>
            <a:r>
              <a:rPr lang="en-US" altLang="zh-TW" sz="3200" b="1" dirty="0">
                <a:solidFill>
                  <a:schemeClr val="accent6"/>
                </a:solidFill>
                <a:latin typeface="標楷體" pitchFamily="65" charset="-120"/>
                <a:ea typeface="標楷體" pitchFamily="65" charset="-120"/>
              </a:rPr>
              <a:t>(</a:t>
            </a:r>
            <a:r>
              <a:rPr lang="zh-TW" altLang="en-US" sz="3200" b="1" dirty="0">
                <a:solidFill>
                  <a:schemeClr val="accent6"/>
                </a:solidFill>
                <a:latin typeface="標楷體" pitchFamily="65" charset="-120"/>
                <a:ea typeface="標楷體" pitchFamily="65" charset="-120"/>
              </a:rPr>
              <a:t>十</a:t>
            </a:r>
            <a:r>
              <a:rPr lang="en-US" altLang="zh-TW" sz="3200" b="1" dirty="0">
                <a:solidFill>
                  <a:schemeClr val="accent6"/>
                </a:solidFill>
                <a:latin typeface="標楷體" pitchFamily="65" charset="-120"/>
                <a:ea typeface="標楷體" pitchFamily="65" charset="-120"/>
              </a:rPr>
              <a:t>)</a:t>
            </a:r>
            <a:r>
              <a:rPr lang="zh-TW" altLang="en-US" sz="3200" b="1" dirty="0">
                <a:solidFill>
                  <a:schemeClr val="accent6"/>
                </a:solidFill>
                <a:latin typeface="標楷體" pitchFamily="65" charset="-120"/>
                <a:ea typeface="標楷體" pitchFamily="65" charset="-120"/>
              </a:rPr>
              <a:t>選舉人名冊上無其姓名或姓名不符：</a:t>
            </a:r>
            <a:endParaRPr lang="en-US" altLang="zh-TW" sz="3200" b="1" dirty="0">
              <a:solidFill>
                <a:schemeClr val="accent6"/>
              </a:solidFill>
              <a:latin typeface="標楷體" pitchFamily="65" charset="-120"/>
              <a:ea typeface="標楷體" pitchFamily="65" charset="-120"/>
            </a:endParaRPr>
          </a:p>
          <a:p>
            <a:pPr marL="633413" indent="-633413" algn="just">
              <a:lnSpc>
                <a:spcPct val="125%"/>
              </a:lnSpc>
              <a:spcBef>
                <a:spcPct val="20%"/>
              </a:spcBef>
              <a:defRPr/>
            </a:pPr>
            <a:r>
              <a:rPr lang="en-US" altLang="zh-TW" sz="3200" b="1" dirty="0">
                <a:solidFill>
                  <a:schemeClr val="accent6"/>
                </a:solidFill>
                <a:latin typeface="標楷體" pitchFamily="65" charset="-120"/>
                <a:ea typeface="標楷體" pitchFamily="65" charset="-120"/>
              </a:rPr>
              <a:t>   1.</a:t>
            </a:r>
            <a:r>
              <a:rPr lang="zh-TW" altLang="en-US" sz="3200" b="1" dirty="0">
                <a:solidFill>
                  <a:srgbClr val="FF0000"/>
                </a:solidFill>
                <a:latin typeface="標楷體" pitchFamily="65" charset="-120"/>
                <a:ea typeface="標楷體" pitchFamily="65" charset="-120"/>
              </a:rPr>
              <a:t>無其姓名：</a:t>
            </a:r>
            <a:endParaRPr lang="en-US" altLang="zh-TW" sz="3200" b="1" dirty="0">
              <a:solidFill>
                <a:srgbClr val="FF0000"/>
              </a:solidFill>
              <a:latin typeface="標楷體" pitchFamily="65" charset="-120"/>
              <a:ea typeface="標楷體" pitchFamily="65" charset="-120"/>
            </a:endParaRPr>
          </a:p>
          <a:p>
            <a:pPr marL="633413" indent="-633413" algn="just">
              <a:lnSpc>
                <a:spcPct val="125%"/>
              </a:lnSpc>
              <a:spcBef>
                <a:spcPct val="20%"/>
              </a:spcBef>
              <a:defRPr/>
            </a:pPr>
            <a:r>
              <a:rPr lang="en-US" altLang="zh-TW" sz="3200" b="1" dirty="0">
                <a:solidFill>
                  <a:srgbClr val="FF0000"/>
                </a:solidFill>
                <a:latin typeface="標楷體" pitchFamily="65" charset="-120"/>
                <a:ea typeface="標楷體" pitchFamily="65" charset="-120"/>
              </a:rPr>
              <a:t>     </a:t>
            </a:r>
            <a:r>
              <a:rPr lang="zh-TW" altLang="en-US" sz="3200" b="1" dirty="0">
                <a:solidFill>
                  <a:srgbClr val="FF0000"/>
                </a:solidFill>
                <a:latin typeface="標楷體" pitchFamily="65" charset="-120"/>
                <a:ea typeface="標楷體" pitchFamily="65" charset="-120"/>
              </a:rPr>
              <a:t>不得發票。</a:t>
            </a:r>
            <a:endParaRPr lang="en-US" altLang="zh-TW" sz="3200" b="1" dirty="0">
              <a:solidFill>
                <a:srgbClr val="FF0000"/>
              </a:solidFill>
              <a:latin typeface="標楷體" pitchFamily="65" charset="-120"/>
              <a:ea typeface="標楷體" pitchFamily="65" charset="-120"/>
            </a:endParaRPr>
          </a:p>
          <a:p>
            <a:pPr marL="633413" indent="-633413" algn="just">
              <a:lnSpc>
                <a:spcPct val="125%"/>
              </a:lnSpc>
              <a:spcBef>
                <a:spcPct val="20%"/>
              </a:spcBef>
              <a:defRPr/>
            </a:pPr>
            <a:r>
              <a:rPr lang="zh-TW" altLang="en-US" sz="3200" b="1" dirty="0">
                <a:solidFill>
                  <a:schemeClr val="accent6"/>
                </a:solidFill>
                <a:latin typeface="標楷體" pitchFamily="65" charset="-120"/>
                <a:ea typeface="標楷體" pitchFamily="65" charset="-120"/>
              </a:rPr>
              <a:t>   </a:t>
            </a:r>
            <a:r>
              <a:rPr lang="en-US" altLang="zh-TW" sz="3200" b="1" dirty="0">
                <a:solidFill>
                  <a:schemeClr val="accent6"/>
                </a:solidFill>
                <a:latin typeface="標楷體" pitchFamily="65" charset="-120"/>
                <a:ea typeface="標楷體" pitchFamily="65" charset="-120"/>
              </a:rPr>
              <a:t>2.</a:t>
            </a:r>
            <a:r>
              <a:rPr lang="zh-TW" altLang="en-US" sz="3200" b="1" dirty="0">
                <a:solidFill>
                  <a:srgbClr val="FF0000"/>
                </a:solidFill>
                <a:latin typeface="標楷體" pitchFamily="65" charset="-120"/>
                <a:ea typeface="標楷體" pitchFamily="65" charset="-120"/>
              </a:rPr>
              <a:t>姓名顯係筆誤者</a:t>
            </a:r>
            <a:r>
              <a:rPr lang="zh-TW" altLang="en-US" sz="3200" b="1" dirty="0">
                <a:solidFill>
                  <a:schemeClr val="accent6"/>
                </a:solidFill>
                <a:latin typeface="標楷體" pitchFamily="65" charset="-120"/>
                <a:ea typeface="標楷體" pitchFamily="65" charset="-120"/>
              </a:rPr>
              <a:t>：</a:t>
            </a:r>
            <a:endParaRPr lang="en-US" altLang="zh-TW" sz="3200" b="1" dirty="0">
              <a:solidFill>
                <a:schemeClr val="accent6"/>
              </a:solidFill>
              <a:latin typeface="標楷體" pitchFamily="65" charset="-120"/>
              <a:ea typeface="標楷體" pitchFamily="65" charset="-120"/>
            </a:endParaRPr>
          </a:p>
          <a:p>
            <a:pPr marL="633413" indent="-633413" algn="just">
              <a:lnSpc>
                <a:spcPct val="125%"/>
              </a:lnSpc>
              <a:spcBef>
                <a:spcPct val="20%"/>
              </a:spcBef>
              <a:defRPr/>
            </a:pPr>
            <a:r>
              <a:rPr lang="en-US" altLang="zh-TW" sz="3200" b="1" dirty="0">
                <a:solidFill>
                  <a:schemeClr val="accent6"/>
                </a:solidFill>
                <a:latin typeface="標楷體" pitchFamily="65" charset="-120"/>
                <a:ea typeface="標楷體" pitchFamily="65" charset="-120"/>
              </a:rPr>
              <a:t>     </a:t>
            </a:r>
            <a:r>
              <a:rPr lang="zh-TW" altLang="en-US" sz="3200" b="1" dirty="0">
                <a:solidFill>
                  <a:schemeClr val="accent6"/>
                </a:solidFill>
                <a:latin typeface="標楷體" pitchFamily="65" charset="-120"/>
                <a:ea typeface="標楷體" pitchFamily="65" charset="-120"/>
              </a:rPr>
              <a:t>與國民身分證不符者，經</a:t>
            </a:r>
            <a:r>
              <a:rPr lang="zh-TW" altLang="en-US" sz="3200" b="1" dirty="0">
                <a:solidFill>
                  <a:srgbClr val="FF0000"/>
                </a:solidFill>
                <a:latin typeface="標楷體" pitchFamily="65" charset="-120"/>
                <a:ea typeface="標楷體" pitchFamily="65" charset="-120"/>
              </a:rPr>
              <a:t>指導員</a:t>
            </a:r>
            <a:r>
              <a:rPr lang="zh-TW" altLang="en-US" sz="3200" b="1" dirty="0">
                <a:solidFill>
                  <a:schemeClr val="accent6"/>
                </a:solidFill>
                <a:latin typeface="標楷體" pitchFamily="65" charset="-120"/>
                <a:ea typeface="標楷體" pitchFamily="65" charset="-120"/>
              </a:rPr>
              <a:t>會同  </a:t>
            </a:r>
            <a:endParaRPr lang="en-US" altLang="zh-TW" sz="3200" b="1" dirty="0">
              <a:solidFill>
                <a:schemeClr val="accent6"/>
              </a:solidFill>
              <a:latin typeface="標楷體" pitchFamily="65" charset="-120"/>
              <a:ea typeface="標楷體" pitchFamily="65" charset="-120"/>
            </a:endParaRPr>
          </a:p>
          <a:p>
            <a:pPr marL="633413" indent="-633413" algn="just">
              <a:lnSpc>
                <a:spcPct val="125%"/>
              </a:lnSpc>
              <a:spcBef>
                <a:spcPct val="20%"/>
              </a:spcBef>
              <a:defRPr/>
            </a:pPr>
            <a:r>
              <a:rPr lang="en-US" altLang="zh-TW" sz="3200" b="1" dirty="0">
                <a:solidFill>
                  <a:schemeClr val="accent6"/>
                </a:solidFill>
                <a:latin typeface="標楷體" pitchFamily="65" charset="-120"/>
                <a:ea typeface="標楷體" pitchFamily="65" charset="-120"/>
              </a:rPr>
              <a:t>     </a:t>
            </a:r>
            <a:r>
              <a:rPr lang="zh-TW" altLang="en-US" sz="3200" b="1" dirty="0">
                <a:solidFill>
                  <a:srgbClr val="FF0000"/>
                </a:solidFill>
                <a:latin typeface="標楷體" pitchFamily="65" charset="-120"/>
                <a:ea typeface="標楷體" pitchFamily="65" charset="-120"/>
              </a:rPr>
              <a:t>監票員</a:t>
            </a:r>
            <a:r>
              <a:rPr lang="zh-TW" altLang="en-US" sz="3200" b="1" dirty="0">
                <a:solidFill>
                  <a:schemeClr val="accent6"/>
                </a:solidFill>
                <a:latin typeface="標楷體" pitchFamily="65" charset="-120"/>
                <a:ea typeface="標楷體" pitchFamily="65" charset="-120"/>
              </a:rPr>
              <a:t>及</a:t>
            </a:r>
            <a:r>
              <a:rPr lang="zh-TW" altLang="en-US" sz="3200" b="1" dirty="0">
                <a:solidFill>
                  <a:srgbClr val="FF0000"/>
                </a:solidFill>
                <a:latin typeface="標楷體" pitchFamily="65" charset="-120"/>
                <a:ea typeface="標楷體" pitchFamily="65" charset="-120"/>
              </a:rPr>
              <a:t>發票員</a:t>
            </a:r>
            <a:r>
              <a:rPr lang="zh-TW" altLang="en-US" sz="3200" b="1" dirty="0">
                <a:solidFill>
                  <a:schemeClr val="accent6"/>
                </a:solidFill>
                <a:latin typeface="標楷體" pitchFamily="65" charset="-120"/>
                <a:ea typeface="標楷體" pitchFamily="65" charset="-120"/>
              </a:rPr>
              <a:t>辨明後，應准發票。</a:t>
            </a:r>
          </a:p>
          <a:p>
            <a:pPr marL="633413" indent="-633413" algn="just">
              <a:spcBef>
                <a:spcPct val="20%"/>
              </a:spcBef>
              <a:defRPr/>
            </a:pPr>
            <a:endParaRPr lang="en-US" altLang="zh-TW" sz="3200" b="1" dirty="0">
              <a:latin typeface="標楷體" pitchFamily="65" charset="-120"/>
              <a:ea typeface="標楷體" pitchFamily="65" charset="-120"/>
            </a:endParaRPr>
          </a:p>
        </p:txBody>
      </p:sp>
    </p:spTree>
  </p:cSld>
  <p:clrMapOvr>
    <a:masterClrMapping/>
  </p:clrMapOvr>
  <p:transition>
    <p:zoom/>
  </p:transition>
</p:sld>
</file>

<file path=ppt/slides/slide1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0482" name="投影片編號版面配置區 3">
            <a:extLst>
              <a:ext uri="{FF2B5EF4-FFF2-40B4-BE49-F238E27FC236}">
                <a16:creationId xmlns:a16="http://schemas.microsoft.com/office/drawing/2014/main" id="{AE4627C8-0424-4C16-9FD9-ACCF8D5748E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4E76BC8B-1128-4ECB-A0CE-12F993A38BEA}" type="slidenum">
              <a:rPr lang="en-US" altLang="zh-TW" sz="1400">
                <a:ea typeface="標楷體" panose="03000509000000000000" pitchFamily="65" charset="-120"/>
              </a:rPr>
              <a:pPr eaLnBrk="1" hangingPunct="1"/>
              <a:t>19</a:t>
            </a:fld>
            <a:endParaRPr lang="en-US" altLang="zh-TW" sz="1400">
              <a:ea typeface="標楷體" panose="03000509000000000000" pitchFamily="65" charset="-120"/>
            </a:endParaRPr>
          </a:p>
        </p:txBody>
      </p:sp>
      <p:sp>
        <p:nvSpPr>
          <p:cNvPr id="20483" name="Rectangle 3">
            <a:extLst>
              <a:ext uri="{FF2B5EF4-FFF2-40B4-BE49-F238E27FC236}">
                <a16:creationId xmlns:a16="http://schemas.microsoft.com/office/drawing/2014/main" id="{41B858B9-04FE-49D4-9797-66396D91A0B9}"/>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20484" name="Rectangle 4">
            <a:extLst>
              <a:ext uri="{FF2B5EF4-FFF2-40B4-BE49-F238E27FC236}">
                <a16:creationId xmlns:a16="http://schemas.microsoft.com/office/drawing/2014/main" id="{8D6E1CB7-E128-4CE3-9023-EEA01DC6663E}"/>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20485" name="Rectangle 7">
            <a:extLst>
              <a:ext uri="{FF2B5EF4-FFF2-40B4-BE49-F238E27FC236}">
                <a16:creationId xmlns:a16="http://schemas.microsoft.com/office/drawing/2014/main" id="{59F4ED9C-C452-4AC2-A053-BF36353E8FAD}"/>
              </a:ext>
            </a:extLst>
          </p:cNvPr>
          <p:cNvSpPr>
            <a:spLocks noChangeArrowheads="1"/>
          </p:cNvSpPr>
          <p:nvPr/>
        </p:nvSpPr>
        <p:spPr bwMode="auto">
          <a:xfrm>
            <a:off x="827088" y="1025525"/>
            <a:ext cx="7620000" cy="5832475"/>
          </a:xfrm>
          <a:prstGeom prst="rect">
            <a:avLst/>
          </a:prstGeom>
          <a:noFill/>
          <a:ln w="9525">
            <a:noFill/>
            <a:miter lim="800%"/>
            <a:headEnd/>
            <a:tailEnd/>
          </a:ln>
        </p:spPr>
        <p:txBody>
          <a:bodyPr/>
          <a:lstStyle/>
          <a:p>
            <a:pPr marL="633413" indent="-633413">
              <a:spcBef>
                <a:spcPct val="20%"/>
              </a:spcBef>
              <a:defRPr/>
            </a:pPr>
            <a:r>
              <a:rPr lang="en-US" altLang="zh-TW" sz="2800" b="1" dirty="0">
                <a:solidFill>
                  <a:schemeClr val="accent6"/>
                </a:solidFill>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十一</a:t>
            </a:r>
            <a:r>
              <a:rPr lang="en-US" altLang="zh-TW" sz="2800" b="1" dirty="0">
                <a:solidFill>
                  <a:schemeClr val="accent6"/>
                </a:solidFill>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選舉票遭污損：</a:t>
            </a:r>
            <a:endParaRPr lang="en-US" altLang="zh-TW" sz="2800" b="1" dirty="0">
              <a:solidFill>
                <a:schemeClr val="accent6"/>
              </a:solidFill>
              <a:latin typeface="標楷體" pitchFamily="65" charset="-120"/>
              <a:ea typeface="標楷體" pitchFamily="65" charset="-120"/>
            </a:endParaRPr>
          </a:p>
          <a:p>
            <a:pPr marL="633413" indent="-633413">
              <a:spcBef>
                <a:spcPct val="20%"/>
              </a:spcBef>
              <a:defRPr/>
            </a:pPr>
            <a:r>
              <a:rPr lang="en-US" altLang="zh-TW" sz="2800" b="1" dirty="0">
                <a:solidFill>
                  <a:schemeClr val="accent6"/>
                </a:solidFill>
                <a:latin typeface="標楷體" pitchFamily="65" charset="-120"/>
                <a:ea typeface="標楷體" pitchFamily="65" charset="-120"/>
              </a:rPr>
              <a:t>    </a:t>
            </a:r>
            <a:r>
              <a:rPr lang="zh-TW" altLang="en-US" sz="2800" b="1" dirty="0">
                <a:solidFill>
                  <a:srgbClr val="FF0000"/>
                </a:solidFill>
                <a:latin typeface="標楷體" pitchFamily="65" charset="-120"/>
                <a:ea typeface="標楷體" pitchFamily="65" charset="-120"/>
              </a:rPr>
              <a:t>自行污損</a:t>
            </a:r>
            <a:r>
              <a:rPr lang="zh-TW" altLang="en-US" sz="2800" b="1" dirty="0">
                <a:solidFill>
                  <a:schemeClr val="accent6"/>
                </a:solidFill>
                <a:latin typeface="標楷體" pitchFamily="65" charset="-120"/>
                <a:ea typeface="標楷體" pitchFamily="65" charset="-120"/>
              </a:rPr>
              <a:t>：</a:t>
            </a:r>
            <a:endParaRPr lang="en-US" altLang="zh-TW" sz="2800" b="1" dirty="0">
              <a:solidFill>
                <a:schemeClr val="accent6"/>
              </a:solidFill>
              <a:latin typeface="標楷體" pitchFamily="65" charset="-120"/>
              <a:ea typeface="標楷體" pitchFamily="65" charset="-120"/>
            </a:endParaRPr>
          </a:p>
          <a:p>
            <a:pPr marL="633413" indent="-633413">
              <a:spcBef>
                <a:spcPct val="20%"/>
              </a:spcBef>
              <a:defRPr/>
            </a:pPr>
            <a:r>
              <a:rPr lang="en-US" altLang="zh-TW" sz="2800" b="1" dirty="0">
                <a:solidFill>
                  <a:schemeClr val="accent6"/>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選舉票領取後</a:t>
            </a:r>
            <a:r>
              <a:rPr lang="zh-TW" altLang="en-US" sz="2800" b="1" dirty="0">
                <a:solidFill>
                  <a:srgbClr val="FF0000"/>
                </a:solidFill>
                <a:latin typeface="標楷體" pitchFamily="65" charset="-120"/>
                <a:ea typeface="標楷體" pitchFamily="65" charset="-120"/>
              </a:rPr>
              <a:t>自行污損者</a:t>
            </a:r>
            <a:r>
              <a:rPr lang="zh-TW" altLang="en-US" sz="2800" b="1" dirty="0">
                <a:solidFill>
                  <a:schemeClr val="accent6"/>
                </a:solidFill>
                <a:latin typeface="標楷體" pitchFamily="65" charset="-120"/>
                <a:ea typeface="標楷體" pitchFamily="65" charset="-120"/>
              </a:rPr>
              <a:t>，</a:t>
            </a:r>
            <a:endParaRPr lang="en-US" altLang="zh-TW" sz="2800" b="1" dirty="0">
              <a:solidFill>
                <a:schemeClr val="accent6"/>
              </a:solidFill>
              <a:latin typeface="標楷體" pitchFamily="65" charset="-120"/>
              <a:ea typeface="標楷體" pitchFamily="65" charset="-120"/>
            </a:endParaRPr>
          </a:p>
          <a:p>
            <a:pPr marL="633413" indent="-633413">
              <a:spcBef>
                <a:spcPct val="20%"/>
              </a:spcBef>
              <a:defRPr/>
            </a:pPr>
            <a:r>
              <a:rPr lang="en-US" altLang="zh-TW" sz="2800" b="1" dirty="0">
                <a:solidFill>
                  <a:schemeClr val="accent6"/>
                </a:solidFill>
                <a:latin typeface="標楷體" pitchFamily="65" charset="-120"/>
                <a:ea typeface="標楷體" pitchFamily="65" charset="-120"/>
              </a:rPr>
              <a:t>    </a:t>
            </a:r>
            <a:r>
              <a:rPr lang="zh-TW" altLang="en-US" sz="2800" b="1" dirty="0">
                <a:solidFill>
                  <a:srgbClr val="FF0000"/>
                </a:solidFill>
                <a:latin typeface="標楷體" pitchFamily="65" charset="-120"/>
                <a:ea typeface="標楷體" pitchFamily="65" charset="-120"/>
              </a:rPr>
              <a:t>不再</a:t>
            </a:r>
            <a:r>
              <a:rPr lang="zh-TW" altLang="en-US" sz="2800" b="1" dirty="0">
                <a:solidFill>
                  <a:schemeClr val="accent6"/>
                </a:solidFill>
                <a:latin typeface="標楷體" pitchFamily="65" charset="-120"/>
                <a:ea typeface="標楷體" pitchFamily="65" charset="-120"/>
              </a:rPr>
              <a:t>予以</a:t>
            </a:r>
            <a:r>
              <a:rPr lang="zh-TW" altLang="en-US" sz="2800" b="1" dirty="0">
                <a:solidFill>
                  <a:srgbClr val="FF0000"/>
                </a:solidFill>
                <a:latin typeface="標楷體" pitchFamily="65" charset="-120"/>
                <a:ea typeface="標楷體" pitchFamily="65" charset="-120"/>
              </a:rPr>
              <a:t>更換</a:t>
            </a:r>
            <a:r>
              <a:rPr lang="zh-TW" altLang="en-US" sz="2800" b="1" dirty="0">
                <a:solidFill>
                  <a:schemeClr val="accent6"/>
                </a:solidFill>
                <a:latin typeface="標楷體" pitchFamily="65" charset="-120"/>
                <a:ea typeface="標楷體" pitchFamily="65" charset="-120"/>
              </a:rPr>
              <a:t>或</a:t>
            </a:r>
            <a:r>
              <a:rPr lang="zh-TW" altLang="en-US" sz="2800" b="1" dirty="0">
                <a:solidFill>
                  <a:srgbClr val="FF0000"/>
                </a:solidFill>
                <a:latin typeface="標楷體" pitchFamily="65" charset="-120"/>
                <a:ea typeface="標楷體" pitchFamily="65" charset="-120"/>
              </a:rPr>
              <a:t>補發</a:t>
            </a:r>
            <a:r>
              <a:rPr lang="zh-TW" altLang="en-US" sz="2800" b="1" dirty="0">
                <a:solidFill>
                  <a:schemeClr val="accent6"/>
                </a:solidFill>
                <a:latin typeface="標楷體" pitchFamily="65" charset="-120"/>
                <a:ea typeface="標楷體" pitchFamily="65" charset="-120"/>
              </a:rPr>
              <a:t>。</a:t>
            </a:r>
            <a:endParaRPr lang="en-US" altLang="zh-TW" sz="2800" b="1" dirty="0">
              <a:solidFill>
                <a:schemeClr val="accent6"/>
              </a:solidFill>
              <a:latin typeface="標楷體" pitchFamily="65" charset="-120"/>
              <a:ea typeface="標楷體" pitchFamily="65" charset="-120"/>
            </a:endParaRPr>
          </a:p>
          <a:p>
            <a:pPr marL="633413" indent="-633413">
              <a:spcBef>
                <a:spcPct val="20%"/>
              </a:spcBef>
              <a:defRPr/>
            </a:pPr>
            <a:endParaRPr lang="en-US" altLang="zh-TW" sz="2800" b="1" dirty="0">
              <a:latin typeface="標楷體" pitchFamily="65" charset="-120"/>
              <a:ea typeface="標楷體" pitchFamily="65" charset="-120"/>
            </a:endParaRPr>
          </a:p>
          <a:p>
            <a:pPr marL="457200" indent="-457200">
              <a:spcBef>
                <a:spcPct val="20%"/>
              </a:spcBef>
              <a:buFont typeface="Arial" pitchFamily="34" charset="0"/>
              <a:buChar char="•"/>
              <a:defRPr/>
            </a:pPr>
            <a:r>
              <a:rPr lang="zh-TW" altLang="en-US" sz="2800" b="1" dirty="0">
                <a:solidFill>
                  <a:schemeClr val="accent2"/>
                </a:solidFill>
                <a:latin typeface="標楷體" pitchFamily="65" charset="-120"/>
                <a:ea typeface="標楷體" pitchFamily="65" charset="-120"/>
              </a:rPr>
              <a:t>領票處</a:t>
            </a:r>
            <a:r>
              <a:rPr lang="zh-TW" altLang="en-US" sz="2800" b="1" dirty="0">
                <a:solidFill>
                  <a:schemeClr val="accent6"/>
                </a:solidFill>
                <a:latin typeface="標楷體" pitchFamily="65" charset="-120"/>
                <a:ea typeface="標楷體" pitchFamily="65" charset="-120"/>
              </a:rPr>
              <a:t>應備置</a:t>
            </a:r>
            <a:r>
              <a:rPr lang="zh-TW" altLang="en-US" sz="2800" b="1" dirty="0">
                <a:solidFill>
                  <a:srgbClr val="FF0000"/>
                </a:solidFill>
                <a:latin typeface="標楷體" pitchFamily="65" charset="-120"/>
                <a:ea typeface="標楷體" pitchFamily="65" charset="-120"/>
              </a:rPr>
              <a:t>擦手巾或衛生紙</a:t>
            </a:r>
            <a:r>
              <a:rPr lang="zh-TW" altLang="en-US" sz="2800" b="1" dirty="0">
                <a:solidFill>
                  <a:schemeClr val="accent6"/>
                </a:solidFill>
                <a:latin typeface="標楷體" pitchFamily="65" charset="-120"/>
                <a:ea typeface="標楷體" pitchFamily="65" charset="-120"/>
              </a:rPr>
              <a:t>以便投票人擦拭手指或印章上之印泥，俾免污染選舉票。</a:t>
            </a:r>
          </a:p>
          <a:p>
            <a:pPr marL="633413" indent="-633413">
              <a:spcBef>
                <a:spcPct val="20%"/>
              </a:spcBef>
              <a:defRPr/>
            </a:pPr>
            <a:endParaRPr lang="en-US" altLang="zh-TW" sz="3200" b="1" dirty="0">
              <a:latin typeface="標楷體" pitchFamily="65" charset="-120"/>
              <a:ea typeface="標楷體" pitchFamily="65" charset="-120"/>
            </a:endParaRPr>
          </a:p>
        </p:txBody>
      </p:sp>
    </p:spTree>
  </p:cSld>
  <p:clrMapOvr>
    <a:masterClrMapping/>
  </p:clrMapOvr>
  <p:transition>
    <p:zoom/>
  </p:transition>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074" name="投影片編號版面配置區 3">
            <a:extLst>
              <a:ext uri="{FF2B5EF4-FFF2-40B4-BE49-F238E27FC236}">
                <a16:creationId xmlns:a16="http://schemas.microsoft.com/office/drawing/2014/main" id="{E3E42013-AFCB-46C5-B486-6ED27F27DE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4DBECA96-563B-415E-898F-EFCCD914B1A6}" type="slidenum">
              <a:rPr lang="en-US" altLang="zh-TW" sz="3200">
                <a:ea typeface="標楷體" panose="03000509000000000000" pitchFamily="65" charset="-120"/>
              </a:rPr>
              <a:pPr eaLnBrk="1" hangingPunct="1"/>
              <a:t>2</a:t>
            </a:fld>
            <a:endParaRPr lang="en-US" altLang="zh-TW" sz="3200">
              <a:ea typeface="標楷體" panose="03000509000000000000" pitchFamily="65" charset="-120"/>
            </a:endParaRPr>
          </a:p>
        </p:txBody>
      </p:sp>
      <p:sp>
        <p:nvSpPr>
          <p:cNvPr id="3075" name="Rectangle 4">
            <a:extLst>
              <a:ext uri="{FF2B5EF4-FFF2-40B4-BE49-F238E27FC236}">
                <a16:creationId xmlns:a16="http://schemas.microsoft.com/office/drawing/2014/main" id="{3EDC7882-A5B8-4478-B8F2-D286069AA00A}"/>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3076" name="Rectangle 5">
            <a:extLst>
              <a:ext uri="{FF2B5EF4-FFF2-40B4-BE49-F238E27FC236}">
                <a16:creationId xmlns:a16="http://schemas.microsoft.com/office/drawing/2014/main" id="{4C9FA525-EBD1-4158-BF18-D4412912BD45}"/>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3077" name="Rectangle 7">
            <a:extLst>
              <a:ext uri="{FF2B5EF4-FFF2-40B4-BE49-F238E27FC236}">
                <a16:creationId xmlns:a16="http://schemas.microsoft.com/office/drawing/2014/main" id="{A6F43FC4-A5A4-4E43-A6C7-7B8AE4F334CB}"/>
              </a:ext>
            </a:extLst>
          </p:cNvPr>
          <p:cNvSpPr>
            <a:spLocks noChangeArrowheads="1"/>
          </p:cNvSpPr>
          <p:nvPr/>
        </p:nvSpPr>
        <p:spPr bwMode="auto">
          <a:xfrm>
            <a:off x="611188" y="333375"/>
            <a:ext cx="7772400" cy="1143000"/>
          </a:xfrm>
          <a:prstGeom prst="rect">
            <a:avLst/>
          </a:prstGeom>
          <a:noFill/>
          <a:ln w="9525">
            <a:noFill/>
            <a:miter lim="800%"/>
            <a:headEnd/>
            <a:tailEnd/>
          </a:ln>
        </p:spPr>
        <p:txBody>
          <a:bodyPr anchor="ctr"/>
          <a:lstStyle/>
          <a:p>
            <a:pPr algn="ctr">
              <a:defRPr/>
            </a:pPr>
            <a:r>
              <a:rPr lang="zh-TW" altLang="en-US" sz="4400" b="1" dirty="0">
                <a:solidFill>
                  <a:schemeClr val="accent6"/>
                </a:solidFill>
                <a:latin typeface="標楷體" pitchFamily="65" charset="-120"/>
                <a:ea typeface="標楷體" pitchFamily="65" charset="-120"/>
              </a:rPr>
              <a:t>簡報大綱</a:t>
            </a:r>
          </a:p>
        </p:txBody>
      </p:sp>
      <p:sp>
        <p:nvSpPr>
          <p:cNvPr id="3078" name="Rectangle 8">
            <a:extLst>
              <a:ext uri="{FF2B5EF4-FFF2-40B4-BE49-F238E27FC236}">
                <a16:creationId xmlns:a16="http://schemas.microsoft.com/office/drawing/2014/main" id="{8E09C178-21CA-48B9-B8A6-85789B865B7B}"/>
              </a:ext>
            </a:extLst>
          </p:cNvPr>
          <p:cNvSpPr>
            <a:spLocks noChangeArrowheads="1"/>
          </p:cNvSpPr>
          <p:nvPr/>
        </p:nvSpPr>
        <p:spPr bwMode="auto">
          <a:xfrm>
            <a:off x="1066800" y="1484313"/>
            <a:ext cx="7315200" cy="4383087"/>
          </a:xfrm>
          <a:prstGeom prst="rect">
            <a:avLst/>
          </a:prstGeom>
          <a:noFill/>
          <a:ln w="9525">
            <a:noFill/>
            <a:miter lim="800%"/>
            <a:headEnd/>
            <a:tailEnd/>
          </a:ln>
        </p:spPr>
        <p:txBody>
          <a:bodyPr/>
          <a:lstStyle/>
          <a:p>
            <a:pPr marL="722313" indent="-722313">
              <a:spcBef>
                <a:spcPct val="20%"/>
              </a:spcBef>
              <a:defRPr/>
            </a:pPr>
            <a:r>
              <a:rPr lang="zh-TW" altLang="en-US" b="1" dirty="0">
                <a:solidFill>
                  <a:schemeClr val="accent6"/>
                </a:solidFill>
                <a:latin typeface="標楷體" pitchFamily="65" charset="-120"/>
                <a:ea typeface="標楷體" pitchFamily="65" charset="-120"/>
              </a:rPr>
              <a:t>壹、前言</a:t>
            </a:r>
          </a:p>
          <a:p>
            <a:pPr marL="722313" indent="-722313">
              <a:spcBef>
                <a:spcPct val="20%"/>
              </a:spcBef>
              <a:defRPr/>
            </a:pPr>
            <a:r>
              <a:rPr lang="zh-TW" altLang="en-US" b="1" dirty="0">
                <a:solidFill>
                  <a:schemeClr val="accent6"/>
                </a:solidFill>
                <a:latin typeface="標楷體" pitchFamily="65" charset="-120"/>
                <a:ea typeface="標楷體" pitchFamily="65" charset="-120"/>
              </a:rPr>
              <a:t>貳、選舉投（開）票程序實務  </a:t>
            </a:r>
          </a:p>
          <a:p>
            <a:pPr marL="722313" indent="-722313">
              <a:spcBef>
                <a:spcPct val="20%"/>
              </a:spcBef>
              <a:defRPr/>
            </a:pPr>
            <a:r>
              <a:rPr lang="zh-TW" altLang="en-US" b="1" dirty="0">
                <a:solidFill>
                  <a:schemeClr val="accent6"/>
                </a:solidFill>
                <a:latin typeface="標楷體" pitchFamily="65" charset="-120"/>
                <a:ea typeface="標楷體" pitchFamily="65" charset="-120"/>
              </a:rPr>
              <a:t>參、投開票所工作人員之任務</a:t>
            </a:r>
            <a:endParaRPr lang="en-US" altLang="zh-TW" b="1" dirty="0">
              <a:solidFill>
                <a:schemeClr val="accent6"/>
              </a:solidFill>
              <a:latin typeface="標楷體" pitchFamily="65" charset="-120"/>
              <a:ea typeface="標楷體" pitchFamily="65" charset="-120"/>
            </a:endParaRPr>
          </a:p>
          <a:p>
            <a:pPr marL="722313" indent="-722313">
              <a:spcBef>
                <a:spcPct val="20%"/>
              </a:spcBef>
              <a:defRPr/>
            </a:pPr>
            <a:r>
              <a:rPr lang="zh-TW" altLang="en-US" b="1" dirty="0">
                <a:latin typeface="標楷體" pitchFamily="65" charset="-120"/>
                <a:ea typeface="標楷體" pitchFamily="65" charset="-120"/>
              </a:rPr>
              <a:t>   </a:t>
            </a:r>
            <a:r>
              <a:rPr lang="zh-TW" altLang="en-US" b="1" dirty="0">
                <a:solidFill>
                  <a:srgbClr val="FF0000"/>
                </a:solidFill>
                <a:latin typeface="標楷體" pitchFamily="65" charset="-120"/>
                <a:ea typeface="標楷體" pitchFamily="65" charset="-120"/>
              </a:rPr>
              <a:t>（一）督導員之任務</a:t>
            </a:r>
            <a:endParaRPr lang="en-US" altLang="zh-TW" b="1" dirty="0">
              <a:solidFill>
                <a:srgbClr val="FF0000"/>
              </a:solidFill>
              <a:latin typeface="標楷體" pitchFamily="65" charset="-120"/>
              <a:ea typeface="標楷體" pitchFamily="65" charset="-120"/>
            </a:endParaRPr>
          </a:p>
          <a:p>
            <a:pPr marL="722313" indent="-722313">
              <a:spcBef>
                <a:spcPct val="20%"/>
              </a:spcBef>
              <a:defRPr/>
            </a:pPr>
            <a:r>
              <a:rPr lang="zh-TW" altLang="en-US" b="1" dirty="0">
                <a:solidFill>
                  <a:srgbClr val="FF0000"/>
                </a:solidFill>
                <a:latin typeface="標楷體" pitchFamily="65" charset="-120"/>
                <a:ea typeface="標楷體" pitchFamily="65" charset="-120"/>
              </a:rPr>
              <a:t>   （二）指導員之任務</a:t>
            </a:r>
            <a:endParaRPr lang="en-US" altLang="zh-TW" b="1" dirty="0">
              <a:solidFill>
                <a:srgbClr val="FF0000"/>
              </a:solidFill>
              <a:latin typeface="標楷體" pitchFamily="65" charset="-120"/>
              <a:ea typeface="標楷體" pitchFamily="65" charset="-120"/>
            </a:endParaRPr>
          </a:p>
          <a:p>
            <a:pPr marL="722313" indent="-722313">
              <a:spcBef>
                <a:spcPct val="20%"/>
              </a:spcBef>
              <a:defRPr/>
            </a:pPr>
            <a:r>
              <a:rPr lang="zh-TW" altLang="en-US" b="1" dirty="0">
                <a:solidFill>
                  <a:srgbClr val="FF0000"/>
                </a:solidFill>
                <a:latin typeface="標楷體" pitchFamily="65" charset="-120"/>
                <a:ea typeface="標楷體" pitchFamily="65" charset="-120"/>
              </a:rPr>
              <a:t>   （三）監票員之任務</a:t>
            </a:r>
            <a:endParaRPr lang="en-US" altLang="zh-TW" b="1" dirty="0">
              <a:solidFill>
                <a:srgbClr val="FF0000"/>
              </a:solidFill>
              <a:latin typeface="標楷體" pitchFamily="65" charset="-120"/>
              <a:ea typeface="標楷體" pitchFamily="65" charset="-120"/>
            </a:endParaRPr>
          </a:p>
          <a:p>
            <a:pPr marL="722313" indent="-722313">
              <a:spcBef>
                <a:spcPct val="20%"/>
              </a:spcBef>
              <a:defRPr/>
            </a:pPr>
            <a:r>
              <a:rPr lang="zh-TW" altLang="en-US" b="1" dirty="0">
                <a:solidFill>
                  <a:srgbClr val="FF0000"/>
                </a:solidFill>
                <a:latin typeface="標楷體" pitchFamily="65" charset="-120"/>
                <a:ea typeface="標楷體" pitchFamily="65" charset="-120"/>
              </a:rPr>
              <a:t>   （四）發票員之任務</a:t>
            </a:r>
            <a:endParaRPr lang="en-US" altLang="zh-TW" b="1" dirty="0">
              <a:solidFill>
                <a:srgbClr val="FF0000"/>
              </a:solidFill>
              <a:latin typeface="標楷體" pitchFamily="65" charset="-120"/>
              <a:ea typeface="標楷體" pitchFamily="65" charset="-120"/>
            </a:endParaRPr>
          </a:p>
          <a:p>
            <a:pPr marL="722313" indent="-722313">
              <a:spcBef>
                <a:spcPct val="20%"/>
              </a:spcBef>
              <a:defRPr/>
            </a:pPr>
            <a:r>
              <a:rPr lang="zh-TW" altLang="en-US" b="1" dirty="0">
                <a:solidFill>
                  <a:srgbClr val="FF0000"/>
                </a:solidFill>
                <a:latin typeface="標楷體" pitchFamily="65" charset="-120"/>
                <a:ea typeface="標楷體" pitchFamily="65" charset="-120"/>
              </a:rPr>
              <a:t>   （五）計票員之任務</a:t>
            </a:r>
            <a:endParaRPr lang="en-US" altLang="zh-TW" b="1" dirty="0">
              <a:solidFill>
                <a:srgbClr val="FF0000"/>
              </a:solidFill>
              <a:latin typeface="標楷體" pitchFamily="65" charset="-120"/>
              <a:ea typeface="標楷體" pitchFamily="65" charset="-120"/>
            </a:endParaRPr>
          </a:p>
          <a:p>
            <a:pPr marL="722313" indent="-722313">
              <a:spcBef>
                <a:spcPct val="20%"/>
              </a:spcBef>
              <a:defRPr/>
            </a:pPr>
            <a:r>
              <a:rPr lang="zh-TW" altLang="en-US" b="1" dirty="0">
                <a:solidFill>
                  <a:srgbClr val="FF0000"/>
                </a:solidFill>
                <a:latin typeface="標楷體" pitchFamily="65" charset="-120"/>
                <a:ea typeface="標楷體" pitchFamily="65" charset="-120"/>
              </a:rPr>
              <a:t>   （六）唱票員之任務</a:t>
            </a:r>
            <a:endParaRPr lang="en-US" altLang="zh-TW" b="1" dirty="0">
              <a:solidFill>
                <a:srgbClr val="FF0000"/>
              </a:solidFill>
              <a:latin typeface="標楷體" pitchFamily="65" charset="-120"/>
              <a:ea typeface="標楷體" pitchFamily="65" charset="-120"/>
            </a:endParaRPr>
          </a:p>
          <a:p>
            <a:pPr marL="722313" indent="-722313">
              <a:spcBef>
                <a:spcPct val="20%"/>
              </a:spcBef>
              <a:defRPr/>
            </a:pPr>
            <a:r>
              <a:rPr lang="zh-TW" altLang="en-US" b="1" dirty="0">
                <a:solidFill>
                  <a:srgbClr val="FF0000"/>
                </a:solidFill>
                <a:latin typeface="標楷體" pitchFamily="65" charset="-120"/>
                <a:ea typeface="標楷體" pitchFamily="65" charset="-120"/>
              </a:rPr>
              <a:t>   （七）警衛員之任務</a:t>
            </a:r>
            <a:endParaRPr lang="en-US" altLang="zh-TW" b="1" dirty="0">
              <a:solidFill>
                <a:srgbClr val="FF0000"/>
              </a:solidFill>
              <a:latin typeface="標楷體" pitchFamily="65" charset="-120"/>
              <a:ea typeface="標楷體" pitchFamily="65" charset="-120"/>
            </a:endParaRPr>
          </a:p>
          <a:p>
            <a:pPr marL="722313" indent="-722313">
              <a:spcBef>
                <a:spcPct val="20%"/>
              </a:spcBef>
              <a:defRPr/>
            </a:pPr>
            <a:r>
              <a:rPr lang="zh-TW" altLang="en-US" b="1" dirty="0">
                <a:solidFill>
                  <a:schemeClr val="accent6"/>
                </a:solidFill>
                <a:latin typeface="標楷體" pitchFamily="65" charset="-120"/>
                <a:ea typeface="標楷體" pitchFamily="65" charset="-120"/>
              </a:rPr>
              <a:t>肆、結論</a:t>
            </a:r>
          </a:p>
          <a:p>
            <a:pPr marL="722313" indent="-722313">
              <a:spcBef>
                <a:spcPct val="20%"/>
              </a:spcBef>
              <a:defRPr/>
            </a:pPr>
            <a:endParaRPr lang="zh-TW" altLang="en-US" sz="2800" b="1" dirty="0">
              <a:solidFill>
                <a:srgbClr val="FF0000"/>
              </a:solidFill>
              <a:latin typeface="標楷體" pitchFamily="65" charset="-120"/>
              <a:ea typeface="標楷體" pitchFamily="65" charset="-120"/>
            </a:endParaRPr>
          </a:p>
          <a:p>
            <a:pPr marL="722313" indent="-722313">
              <a:spcBef>
                <a:spcPct val="20%"/>
              </a:spcBef>
              <a:defRPr/>
            </a:pPr>
            <a:endParaRPr lang="zh-TW" altLang="en-US" sz="2800" b="1" dirty="0">
              <a:solidFill>
                <a:srgbClr val="FF0000"/>
              </a:solidFill>
              <a:latin typeface="標楷體" pitchFamily="65" charset="-120"/>
              <a:ea typeface="標楷體" pitchFamily="65" charset="-120"/>
            </a:endParaRPr>
          </a:p>
          <a:p>
            <a:pPr marL="722313" indent="-722313">
              <a:spcBef>
                <a:spcPct val="20%"/>
              </a:spcBef>
              <a:defRPr/>
            </a:pPr>
            <a:endParaRPr lang="zh-TW" altLang="en-US" sz="2800" b="1" dirty="0">
              <a:solidFill>
                <a:srgbClr val="FF0000"/>
              </a:solidFill>
              <a:latin typeface="標楷體" pitchFamily="65" charset="-120"/>
              <a:ea typeface="標楷體" pitchFamily="65" charset="-120"/>
            </a:endParaRPr>
          </a:p>
          <a:p>
            <a:pPr marL="722313" indent="-722313">
              <a:spcBef>
                <a:spcPct val="20%"/>
              </a:spcBef>
              <a:defRPr/>
            </a:pPr>
            <a:endParaRPr lang="zh-TW" altLang="en-US" sz="2800" b="1" dirty="0">
              <a:latin typeface="標楷體" pitchFamily="65" charset="-120"/>
              <a:ea typeface="標楷體" pitchFamily="65" charset="-120"/>
            </a:endParaRPr>
          </a:p>
          <a:p>
            <a:pPr marL="722313" indent="-722313">
              <a:spcBef>
                <a:spcPct val="20%"/>
              </a:spcBef>
              <a:defRPr/>
            </a:pPr>
            <a:endParaRPr lang="zh-TW" altLang="en-US" sz="2800" b="1" dirty="0">
              <a:latin typeface="標楷體" pitchFamily="65" charset="-120"/>
              <a:ea typeface="標楷體" pitchFamily="65" charset="-120"/>
            </a:endParaRPr>
          </a:p>
          <a:p>
            <a:pPr marL="722313" indent="-722313">
              <a:spcBef>
                <a:spcPct val="20%"/>
              </a:spcBef>
              <a:defRPr/>
            </a:pPr>
            <a:endParaRPr lang="en-US" altLang="zh-TW" sz="2800" b="1" dirty="0">
              <a:latin typeface="標楷體" pitchFamily="65" charset="-120"/>
              <a:ea typeface="標楷體" pitchFamily="65" charset="-120"/>
            </a:endParaRPr>
          </a:p>
        </p:txBody>
      </p:sp>
    </p:spTree>
  </p:cSld>
  <p:clrMapOvr>
    <a:masterClrMapping/>
  </p:clrMapOvr>
  <p:transition>
    <p:zoom/>
  </p:transition>
</p:sld>
</file>

<file path=ppt/slides/slide2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1506" name="投影片編號版面配置區 3">
            <a:extLst>
              <a:ext uri="{FF2B5EF4-FFF2-40B4-BE49-F238E27FC236}">
                <a16:creationId xmlns:a16="http://schemas.microsoft.com/office/drawing/2014/main" id="{A5C3796F-CE18-4183-A68F-697BCA28EF6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16A7B86F-1B0B-4EC5-B03E-03410855568D}" type="slidenum">
              <a:rPr lang="en-US" altLang="zh-TW" sz="1400">
                <a:ea typeface="標楷體" panose="03000509000000000000" pitchFamily="65" charset="-120"/>
              </a:rPr>
              <a:pPr eaLnBrk="1" hangingPunct="1"/>
              <a:t>20</a:t>
            </a:fld>
            <a:endParaRPr lang="en-US" altLang="zh-TW" sz="1400">
              <a:ea typeface="標楷體" panose="03000509000000000000" pitchFamily="65" charset="-120"/>
            </a:endParaRPr>
          </a:p>
        </p:txBody>
      </p:sp>
      <p:sp>
        <p:nvSpPr>
          <p:cNvPr id="21507" name="Rectangle 3">
            <a:extLst>
              <a:ext uri="{FF2B5EF4-FFF2-40B4-BE49-F238E27FC236}">
                <a16:creationId xmlns:a16="http://schemas.microsoft.com/office/drawing/2014/main" id="{DEAC5579-F6E1-4413-9E49-59E206DD76E6}"/>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21508" name="Rectangle 4">
            <a:extLst>
              <a:ext uri="{FF2B5EF4-FFF2-40B4-BE49-F238E27FC236}">
                <a16:creationId xmlns:a16="http://schemas.microsoft.com/office/drawing/2014/main" id="{73DA3CF5-2BA2-4C1D-B105-F94D6DF04469}"/>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21509" name="Rectangle 6">
            <a:extLst>
              <a:ext uri="{FF2B5EF4-FFF2-40B4-BE49-F238E27FC236}">
                <a16:creationId xmlns:a16="http://schemas.microsoft.com/office/drawing/2014/main" id="{A64A3C04-7687-456F-97A0-A5F197403B39}"/>
              </a:ext>
            </a:extLst>
          </p:cNvPr>
          <p:cNvSpPr>
            <a:spLocks noChangeArrowheads="1"/>
          </p:cNvSpPr>
          <p:nvPr/>
        </p:nvSpPr>
        <p:spPr bwMode="auto">
          <a:xfrm>
            <a:off x="685800" y="1143000"/>
            <a:ext cx="7848600" cy="5022850"/>
          </a:xfrm>
          <a:prstGeom prst="rect">
            <a:avLst/>
          </a:prstGeom>
          <a:noFill/>
          <a:ln w="9525">
            <a:noFill/>
            <a:miter lim="800%"/>
            <a:headEnd/>
            <a:tailEnd/>
          </a:ln>
        </p:spPr>
        <p:txBody>
          <a:bodyPr/>
          <a:lstStyle/>
          <a:p>
            <a:pPr marL="633413" indent="-633413" algn="just">
              <a:spcBef>
                <a:spcPct val="20%"/>
              </a:spcBef>
              <a:defRPr/>
            </a:pPr>
            <a:r>
              <a:rPr lang="zh-TW" altLang="en-US" sz="2800" b="1" dirty="0">
                <a:latin typeface="標楷體" pitchFamily="65" charset="-120"/>
                <a:ea typeface="標楷體" pitchFamily="65" charset="-120"/>
              </a:rPr>
              <a:t> </a:t>
            </a:r>
            <a:r>
              <a:rPr lang="en-US" altLang="zh-TW" sz="2800" b="1" dirty="0">
                <a:solidFill>
                  <a:schemeClr val="accent6"/>
                </a:solidFill>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十二</a:t>
            </a:r>
            <a:r>
              <a:rPr lang="en-US" altLang="zh-TW" sz="2800" b="1" dirty="0">
                <a:solidFill>
                  <a:schemeClr val="accent6"/>
                </a:solidFill>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冒領選舉票：</a:t>
            </a:r>
            <a:endParaRPr lang="en-US" altLang="zh-TW" sz="2800" b="1" dirty="0">
              <a:solidFill>
                <a:schemeClr val="accent6"/>
              </a:solidFill>
              <a:latin typeface="標楷體" pitchFamily="65" charset="-120"/>
              <a:ea typeface="標楷體" pitchFamily="65" charset="-120"/>
            </a:endParaRPr>
          </a:p>
          <a:p>
            <a:pPr marL="633413" indent="-633413" algn="just">
              <a:spcBef>
                <a:spcPct val="20%"/>
              </a:spcBef>
              <a:defRPr/>
            </a:pPr>
            <a:r>
              <a:rPr lang="en-US" altLang="zh-TW" sz="2800" b="1" dirty="0">
                <a:solidFill>
                  <a:schemeClr val="accent6"/>
                </a:solidFill>
                <a:latin typeface="標楷體" pitchFamily="65" charset="-120"/>
                <a:ea typeface="標楷體" pitchFamily="65" charset="-120"/>
              </a:rPr>
              <a:t>   1.</a:t>
            </a:r>
            <a:r>
              <a:rPr lang="zh-TW" altLang="en-US" sz="2800" b="1" dirty="0">
                <a:solidFill>
                  <a:srgbClr val="FF0000"/>
                </a:solidFill>
                <a:latin typeface="標楷體" pitchFamily="65" charset="-120"/>
                <a:ea typeface="標楷體" pitchFamily="65" charset="-120"/>
              </a:rPr>
              <a:t>冒領他人選票者</a:t>
            </a:r>
            <a:r>
              <a:rPr lang="zh-TW" altLang="en-US" sz="2800" b="1" dirty="0">
                <a:solidFill>
                  <a:schemeClr val="accent6"/>
                </a:solidFill>
                <a:latin typeface="標楷體" pitchFamily="65" charset="-120"/>
                <a:ea typeface="標楷體" pitchFamily="65" charset="-120"/>
              </a:rPr>
              <a:t>：當場發現，</a:t>
            </a:r>
            <a:r>
              <a:rPr lang="zh-TW" altLang="en-US" sz="2800" b="1" dirty="0">
                <a:solidFill>
                  <a:srgbClr val="FF0000"/>
                </a:solidFill>
                <a:latin typeface="標楷體" pitchFamily="65" charset="-120"/>
                <a:ea typeface="標楷體" pitchFamily="65" charset="-120"/>
              </a:rPr>
              <a:t>立即制止</a:t>
            </a:r>
            <a:r>
              <a:rPr lang="zh-TW" altLang="en-US" sz="2800" b="1" dirty="0">
                <a:solidFill>
                  <a:schemeClr val="accent6"/>
                </a:solidFill>
                <a:latin typeface="標楷體" pitchFamily="65" charset="-120"/>
                <a:ea typeface="標楷體" pitchFamily="65" charset="-120"/>
              </a:rPr>
              <a:t>投票。</a:t>
            </a:r>
            <a:endParaRPr lang="en-US" altLang="zh-TW" sz="2800" b="1" dirty="0">
              <a:solidFill>
                <a:schemeClr val="accent6"/>
              </a:solidFill>
              <a:latin typeface="標楷體" pitchFamily="65" charset="-120"/>
              <a:ea typeface="標楷體" pitchFamily="65" charset="-120"/>
            </a:endParaRPr>
          </a:p>
          <a:p>
            <a:pPr marL="633413" indent="-633413" algn="just">
              <a:spcBef>
                <a:spcPct val="20%"/>
              </a:spcBef>
              <a:defRPr/>
            </a:pPr>
            <a:r>
              <a:rPr lang="en-US" altLang="zh-TW" sz="2800" b="1" dirty="0">
                <a:solidFill>
                  <a:schemeClr val="accent6"/>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由</a:t>
            </a:r>
            <a:r>
              <a:rPr lang="zh-TW" altLang="en-US" sz="2800" b="1" dirty="0">
                <a:solidFill>
                  <a:srgbClr val="FF0000"/>
                </a:solidFill>
                <a:latin typeface="標楷體" pitchFamily="65" charset="-120"/>
                <a:ea typeface="標楷體" pitchFamily="65" charset="-120"/>
              </a:rPr>
              <a:t>指導員</a:t>
            </a:r>
            <a:r>
              <a:rPr lang="zh-TW" altLang="en-US" sz="2800" b="1" dirty="0">
                <a:solidFill>
                  <a:schemeClr val="accent6"/>
                </a:solidFill>
                <a:latin typeface="標楷體" pitchFamily="65" charset="-120"/>
                <a:ea typeface="標楷體" pitchFamily="65" charset="-120"/>
              </a:rPr>
              <a:t>將案情報請農會</a:t>
            </a:r>
            <a:r>
              <a:rPr lang="zh-TW" altLang="en-US" sz="2800" b="1" dirty="0">
                <a:solidFill>
                  <a:srgbClr val="FF0000"/>
                </a:solidFill>
                <a:latin typeface="標楷體" pitchFamily="65" charset="-120"/>
                <a:ea typeface="標楷體" pitchFamily="65" charset="-120"/>
              </a:rPr>
              <a:t>移送法辨</a:t>
            </a:r>
            <a:r>
              <a:rPr lang="zh-TW" altLang="en-US" sz="2800" b="1" dirty="0">
                <a:solidFill>
                  <a:schemeClr val="accent6"/>
                </a:solidFill>
                <a:latin typeface="標楷體" pitchFamily="65" charset="-120"/>
                <a:ea typeface="標楷體" pitchFamily="65" charset="-120"/>
              </a:rPr>
              <a:t>。</a:t>
            </a:r>
            <a:endParaRPr lang="en-US" altLang="zh-TW" sz="2800" b="1" dirty="0">
              <a:solidFill>
                <a:schemeClr val="accent6"/>
              </a:solidFill>
              <a:latin typeface="標楷體" pitchFamily="65" charset="-120"/>
              <a:ea typeface="標楷體" pitchFamily="65" charset="-120"/>
            </a:endParaRPr>
          </a:p>
          <a:p>
            <a:pPr marL="633413" indent="-633413" algn="just">
              <a:spcBef>
                <a:spcPct val="20%"/>
              </a:spcBef>
              <a:defRPr/>
            </a:pPr>
            <a:endParaRPr lang="en-US" altLang="zh-TW" sz="2800" b="1" dirty="0">
              <a:solidFill>
                <a:schemeClr val="accent6"/>
              </a:solidFill>
              <a:latin typeface="標楷體" pitchFamily="65" charset="-120"/>
              <a:ea typeface="標楷體" pitchFamily="65" charset="-120"/>
            </a:endParaRPr>
          </a:p>
          <a:p>
            <a:pPr marL="633413" indent="-633413" algn="just">
              <a:spcBef>
                <a:spcPct val="20%"/>
              </a:spcBef>
              <a:defRPr/>
            </a:pPr>
            <a:r>
              <a:rPr lang="en-US" altLang="zh-TW" sz="2800" b="1" dirty="0">
                <a:solidFill>
                  <a:srgbClr val="FF0000"/>
                </a:solidFill>
                <a:latin typeface="標楷體" pitchFamily="65" charset="-120"/>
                <a:ea typeface="標楷體" pitchFamily="65" charset="-120"/>
              </a:rPr>
              <a:t>   2.</a:t>
            </a:r>
            <a:r>
              <a:rPr lang="zh-TW" altLang="en-US" sz="2800" b="1" dirty="0">
                <a:solidFill>
                  <a:srgbClr val="FF0000"/>
                </a:solidFill>
                <a:latin typeface="標楷體" pitchFamily="65" charset="-120"/>
                <a:ea typeface="標楷體" pitchFamily="65" charset="-120"/>
              </a:rPr>
              <a:t>遭他人冒領選票者：</a:t>
            </a:r>
            <a:endParaRPr lang="en-US" altLang="zh-TW" sz="2800" b="1" dirty="0">
              <a:solidFill>
                <a:srgbClr val="FF0000"/>
              </a:solidFill>
              <a:latin typeface="標楷體" pitchFamily="65" charset="-120"/>
              <a:ea typeface="標楷體" pitchFamily="65" charset="-120"/>
            </a:endParaRPr>
          </a:p>
          <a:p>
            <a:pPr marL="633413" indent="-633413" algn="just">
              <a:spcBef>
                <a:spcPct val="20%"/>
              </a:spcBef>
              <a:defRPr/>
            </a:pPr>
            <a:r>
              <a:rPr lang="en-US" altLang="zh-TW" sz="2800" b="1" dirty="0">
                <a:solidFill>
                  <a:srgbClr val="FF0000"/>
                </a:solidFill>
                <a:latin typeface="標楷體" pitchFamily="65" charset="-120"/>
                <a:ea typeface="標楷體" pitchFamily="65" charset="-120"/>
              </a:rPr>
              <a:t>     </a:t>
            </a:r>
            <a:r>
              <a:rPr lang="en-US" altLang="zh-TW" sz="2800" b="1" dirty="0">
                <a:solidFill>
                  <a:schemeClr val="accent6"/>
                </a:solidFill>
                <a:latin typeface="標楷體" pitchFamily="65" charset="-120"/>
                <a:ea typeface="標楷體" pitchFamily="65" charset="-120"/>
              </a:rPr>
              <a:t>a</a:t>
            </a:r>
            <a:r>
              <a:rPr lang="zh-TW" altLang="en-US" sz="2800" b="1" dirty="0">
                <a:solidFill>
                  <a:schemeClr val="accent6"/>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如疏忽，未加詳查</a:t>
            </a:r>
            <a:r>
              <a:rPr lang="zh-TW" altLang="en-US" sz="2800" b="1" dirty="0">
                <a:solidFill>
                  <a:schemeClr val="accent6"/>
                </a:solidFill>
                <a:latin typeface="標楷體" pitchFamily="65" charset="-120"/>
                <a:ea typeface="標楷體" pitchFamily="65" charset="-120"/>
              </a:rPr>
              <a:t>，致遭冒領並投票，</a:t>
            </a:r>
            <a:endParaRPr lang="en-US" altLang="zh-TW" sz="2800" b="1" dirty="0">
              <a:solidFill>
                <a:schemeClr val="accent6"/>
              </a:solidFill>
              <a:latin typeface="標楷體" pitchFamily="65" charset="-120"/>
              <a:ea typeface="標楷體" pitchFamily="65" charset="-120"/>
            </a:endParaRPr>
          </a:p>
          <a:p>
            <a:pPr marL="1435100" indent="-1435100" algn="just">
              <a:spcBef>
                <a:spcPct val="20%"/>
              </a:spcBef>
              <a:defRPr/>
            </a:pPr>
            <a:r>
              <a:rPr lang="en-US" altLang="zh-TW" sz="2800" b="1" dirty="0">
                <a:solidFill>
                  <a:schemeClr val="accent6"/>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後選舉人本人前來選舉，經</a:t>
            </a:r>
            <a:r>
              <a:rPr lang="zh-TW" altLang="en-US" sz="2800" b="1" dirty="0">
                <a:solidFill>
                  <a:srgbClr val="FF0000"/>
                </a:solidFill>
                <a:latin typeface="標楷體" pitchFamily="65" charset="-120"/>
                <a:ea typeface="標楷體" pitchFamily="65" charset="-120"/>
              </a:rPr>
              <a:t>查明確未投票，應准予領票</a:t>
            </a:r>
            <a:r>
              <a:rPr lang="zh-TW" altLang="en-US" sz="2800" b="1" dirty="0">
                <a:solidFill>
                  <a:schemeClr val="accent6"/>
                </a:solidFill>
                <a:latin typeface="標楷體" pitchFamily="65" charset="-120"/>
                <a:ea typeface="標楷體" pitchFamily="65" charset="-120"/>
              </a:rPr>
              <a:t>。</a:t>
            </a:r>
            <a:endParaRPr lang="en-US" altLang="zh-TW" sz="2800" b="1" dirty="0">
              <a:solidFill>
                <a:schemeClr val="accent6"/>
              </a:solidFill>
              <a:latin typeface="標楷體" pitchFamily="65" charset="-120"/>
              <a:ea typeface="標楷體" pitchFamily="65" charset="-120"/>
            </a:endParaRPr>
          </a:p>
          <a:p>
            <a:pPr marL="633413" indent="-633413" algn="just">
              <a:spcBef>
                <a:spcPct val="20%"/>
              </a:spcBef>
              <a:defRPr/>
            </a:pPr>
            <a:r>
              <a:rPr lang="en-US" altLang="zh-TW" sz="2600" b="1" dirty="0">
                <a:solidFill>
                  <a:schemeClr val="accent6"/>
                </a:solidFill>
                <a:latin typeface="標楷體" pitchFamily="65" charset="-120"/>
                <a:ea typeface="標楷體" pitchFamily="65" charset="-120"/>
              </a:rPr>
              <a:t>     </a:t>
            </a:r>
          </a:p>
          <a:p>
            <a:pPr marL="633413" indent="-633413" algn="just">
              <a:spcBef>
                <a:spcPct val="20%"/>
              </a:spcBef>
              <a:defRPr/>
            </a:pPr>
            <a:r>
              <a:rPr lang="en-US" altLang="zh-TW" sz="2600" b="1" dirty="0">
                <a:solidFill>
                  <a:srgbClr val="FF0000"/>
                </a:solidFill>
                <a:latin typeface="標楷體" pitchFamily="65" charset="-120"/>
                <a:ea typeface="標楷體" pitchFamily="65" charset="-120"/>
              </a:rPr>
              <a:t>        </a:t>
            </a:r>
            <a:endParaRPr lang="en-US" altLang="zh-TW" sz="2600" b="1" dirty="0">
              <a:latin typeface="Arial Unicode MS" pitchFamily="34" charset="-120"/>
              <a:ea typeface="Arial Unicode MS" pitchFamily="34" charset="-120"/>
              <a:cs typeface="Arial Unicode MS" pitchFamily="34" charset="-120"/>
            </a:endParaRPr>
          </a:p>
        </p:txBody>
      </p:sp>
    </p:spTree>
  </p:cSld>
  <p:clrMapOvr>
    <a:masterClrMapping/>
  </p:clrMapOvr>
  <p:transition>
    <p:zoom/>
  </p:transition>
</p:sld>
</file>

<file path=ppt/slides/slide2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2530" name="投影片編號版面配置區 3">
            <a:extLst>
              <a:ext uri="{FF2B5EF4-FFF2-40B4-BE49-F238E27FC236}">
                <a16:creationId xmlns:a16="http://schemas.microsoft.com/office/drawing/2014/main" id="{CC392240-8B74-40A5-AC7B-26173FCB32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E97C1E03-9187-4293-902E-3E4A75C91DF9}" type="slidenum">
              <a:rPr lang="en-US" altLang="zh-TW" sz="1400">
                <a:ea typeface="標楷體" panose="03000509000000000000" pitchFamily="65" charset="-120"/>
              </a:rPr>
              <a:pPr eaLnBrk="1" hangingPunct="1"/>
              <a:t>21</a:t>
            </a:fld>
            <a:endParaRPr lang="en-US" altLang="zh-TW" sz="1400">
              <a:ea typeface="標楷體" panose="03000509000000000000" pitchFamily="65" charset="-120"/>
            </a:endParaRPr>
          </a:p>
        </p:txBody>
      </p:sp>
      <p:sp>
        <p:nvSpPr>
          <p:cNvPr id="22531" name="Rectangle 3">
            <a:extLst>
              <a:ext uri="{FF2B5EF4-FFF2-40B4-BE49-F238E27FC236}">
                <a16:creationId xmlns:a16="http://schemas.microsoft.com/office/drawing/2014/main" id="{2B4DAF8F-0180-4C40-B284-853702A4E3A6}"/>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22532" name="Rectangle 4">
            <a:extLst>
              <a:ext uri="{FF2B5EF4-FFF2-40B4-BE49-F238E27FC236}">
                <a16:creationId xmlns:a16="http://schemas.microsoft.com/office/drawing/2014/main" id="{9B7934B3-9C46-429B-8CA8-3A4CE435D1B0}"/>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22533" name="Rectangle 6">
            <a:extLst>
              <a:ext uri="{FF2B5EF4-FFF2-40B4-BE49-F238E27FC236}">
                <a16:creationId xmlns:a16="http://schemas.microsoft.com/office/drawing/2014/main" id="{F56AC91C-16A7-4168-9FDD-A9D3EC9B0003}"/>
              </a:ext>
            </a:extLst>
          </p:cNvPr>
          <p:cNvSpPr>
            <a:spLocks noChangeArrowheads="1"/>
          </p:cNvSpPr>
          <p:nvPr/>
        </p:nvSpPr>
        <p:spPr bwMode="auto">
          <a:xfrm>
            <a:off x="611188" y="1628775"/>
            <a:ext cx="784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442913" indent="-442913"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spcBef>
                <a:spcPct val="20%"/>
              </a:spcBef>
            </a:pPr>
            <a:r>
              <a:rPr lang="zh-TW" altLang="en-US" sz="3200" b="1">
                <a:solidFill>
                  <a:srgbClr val="FF0000"/>
                </a:solidFill>
                <a:latin typeface="標楷體" panose="03000509000000000000" pitchFamily="65" charset="-120"/>
                <a:ea typeface="標楷體" panose="03000509000000000000" pitchFamily="65" charset="-120"/>
              </a:rPr>
              <a:t>  </a:t>
            </a:r>
            <a:r>
              <a:rPr lang="en-US" altLang="zh-TW" sz="2600" b="1">
                <a:latin typeface="標楷體" panose="03000509000000000000" pitchFamily="65" charset="-120"/>
                <a:ea typeface="標楷體" panose="03000509000000000000" pitchFamily="65" charset="-120"/>
              </a:rPr>
              <a:t>   </a:t>
            </a:r>
          </a:p>
          <a:p>
            <a:pPr algn="just" eaLnBrk="1" hangingPunct="1">
              <a:spcBef>
                <a:spcPct val="20%"/>
              </a:spcBef>
            </a:pPr>
            <a:r>
              <a:rPr lang="en-US" altLang="zh-TW" sz="2600" b="1">
                <a:latin typeface="標楷體" panose="03000509000000000000" pitchFamily="65" charset="-120"/>
                <a:ea typeface="標楷體" panose="03000509000000000000" pitchFamily="65" charset="-120"/>
              </a:rPr>
              <a:t>  </a:t>
            </a:r>
            <a:endParaRPr lang="zh-TW" altLang="en-US" sz="2600" b="1">
              <a:latin typeface="Arial Unicode MS" panose="020B0604020202020204" pitchFamily="34" charset="-120"/>
              <a:ea typeface="Arial Unicode MS" panose="020B0604020202020204" pitchFamily="34" charset="-120"/>
              <a:cs typeface="Arial Unicode MS" panose="020B0604020202020204" pitchFamily="34" charset="-120"/>
            </a:endParaRPr>
          </a:p>
          <a:p>
            <a:pPr eaLnBrk="1" hangingPunct="1">
              <a:spcBef>
                <a:spcPct val="20%"/>
              </a:spcBef>
              <a:buFontTx/>
              <a:buChar char="•"/>
            </a:pPr>
            <a:endParaRPr lang="en-US" altLang="zh-TW" sz="3200" b="1">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 name="矩形 5">
            <a:extLst>
              <a:ext uri="{FF2B5EF4-FFF2-40B4-BE49-F238E27FC236}">
                <a16:creationId xmlns:a16="http://schemas.microsoft.com/office/drawing/2014/main" id="{04FA6485-C917-4343-A3D0-44BD20E4717A}"/>
              </a:ext>
            </a:extLst>
          </p:cNvPr>
          <p:cNvSpPr/>
          <p:nvPr/>
        </p:nvSpPr>
        <p:spPr>
          <a:xfrm>
            <a:off x="900113" y="1268413"/>
            <a:ext cx="7488237" cy="4954587"/>
          </a:xfrm>
          <a:prstGeom prst="rect">
            <a:avLst/>
          </a:prstGeom>
        </p:spPr>
        <p:txBody>
          <a:bodyPr>
            <a:spAutoFit/>
          </a:bodyPr>
          <a:lstStyle/>
          <a:p>
            <a:pPr marL="442913" indent="-442913" algn="just">
              <a:spcBef>
                <a:spcPct val="20%"/>
              </a:spcBef>
              <a:defRPr/>
            </a:pPr>
            <a:r>
              <a:rPr lang="en-US" altLang="zh-TW" sz="2800" b="1" dirty="0">
                <a:solidFill>
                  <a:schemeClr val="accent6"/>
                </a:solidFill>
                <a:latin typeface="標楷體" pitchFamily="65" charset="-120"/>
                <a:ea typeface="標楷體" pitchFamily="65" charset="-120"/>
              </a:rPr>
              <a:t>b</a:t>
            </a:r>
            <a:r>
              <a:rPr lang="zh-TW" altLang="en-US" sz="2800" b="1" dirty="0">
                <a:solidFill>
                  <a:schemeClr val="accent6"/>
                </a:solidFill>
                <a:latin typeface="標楷體" pitchFamily="65" charset="-120"/>
                <a:ea typeface="標楷體" pitchFamily="65" charset="-120"/>
              </a:rPr>
              <a:t>、指導員及監票員作下列處理：</a:t>
            </a:r>
            <a:endParaRPr lang="en-US" altLang="zh-TW" sz="2800" b="1" dirty="0">
              <a:solidFill>
                <a:schemeClr val="accent6"/>
              </a:solidFill>
              <a:latin typeface="標楷體" pitchFamily="65" charset="-120"/>
              <a:ea typeface="標楷體" pitchFamily="65" charset="-120"/>
            </a:endParaRPr>
          </a:p>
          <a:p>
            <a:pPr marL="442913" indent="-442913" algn="just">
              <a:spcBef>
                <a:spcPct val="20%"/>
              </a:spcBef>
              <a:defRPr/>
            </a:pPr>
            <a:r>
              <a:rPr lang="en-US" altLang="zh-TW" sz="2800" b="1" dirty="0">
                <a:solidFill>
                  <a:schemeClr val="accent6"/>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指導員會同監票員</a:t>
            </a:r>
            <a:r>
              <a:rPr lang="zh-TW" altLang="en-US" sz="2800" b="1" dirty="0">
                <a:solidFill>
                  <a:schemeClr val="accent6"/>
                </a:solidFill>
                <a:latin typeface="標楷體" pitchFamily="65" charset="-120"/>
                <a:ea typeface="標楷體" pitchFamily="65" charset="-120"/>
              </a:rPr>
              <a:t>報告</a:t>
            </a:r>
            <a:r>
              <a:rPr lang="zh-TW" altLang="en-US" sz="2800" b="1" u="sng" dirty="0">
                <a:solidFill>
                  <a:schemeClr val="accent6"/>
                </a:solidFill>
                <a:latin typeface="標楷體" pitchFamily="65" charset="-120"/>
                <a:ea typeface="標楷體" pitchFamily="65" charset="-120"/>
              </a:rPr>
              <a:t>農</a:t>
            </a:r>
            <a:r>
              <a:rPr lang="zh-TW" altLang="en-US" sz="2800" b="1" dirty="0">
                <a:solidFill>
                  <a:schemeClr val="accent6"/>
                </a:solidFill>
                <a:latin typeface="標楷體" pitchFamily="65" charset="-120"/>
                <a:ea typeface="標楷體" pitchFamily="65" charset="-120"/>
              </a:rPr>
              <a:t>會依法處理。</a:t>
            </a:r>
            <a:endParaRPr lang="en-US" altLang="zh-TW" sz="2800" b="1" dirty="0">
              <a:solidFill>
                <a:schemeClr val="accent6"/>
              </a:solidFill>
              <a:latin typeface="標楷體" pitchFamily="65" charset="-120"/>
              <a:ea typeface="標楷體" pitchFamily="65" charset="-120"/>
            </a:endParaRPr>
          </a:p>
          <a:p>
            <a:pPr marL="442913" indent="-442913" algn="just">
              <a:spcBef>
                <a:spcPct val="20%"/>
              </a:spcBef>
              <a:defRPr/>
            </a:pPr>
            <a:r>
              <a:rPr lang="en-US" altLang="zh-TW" sz="2800" b="1" dirty="0">
                <a:solidFill>
                  <a:schemeClr val="accent6"/>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．在選舉人名冊備註欄註記「某某人選票</a:t>
            </a:r>
            <a:r>
              <a:rPr lang="zh-TW" altLang="en-US" sz="2800" b="1" dirty="0">
                <a:solidFill>
                  <a:srgbClr val="FF0000"/>
                </a:solidFill>
                <a:latin typeface="標楷體" pitchFamily="65" charset="-120"/>
                <a:ea typeface="標楷體" pitchFamily="65" charset="-120"/>
              </a:rPr>
              <a:t>曾   </a:t>
            </a:r>
            <a:endParaRPr lang="en-US" altLang="zh-TW" sz="2800" b="1" dirty="0">
              <a:solidFill>
                <a:srgbClr val="FF0000"/>
              </a:solidFill>
              <a:latin typeface="標楷體" pitchFamily="65" charset="-120"/>
              <a:ea typeface="標楷體" pitchFamily="65" charset="-120"/>
            </a:endParaRPr>
          </a:p>
          <a:p>
            <a:pPr marL="442913" indent="-442913" algn="just">
              <a:spcBef>
                <a:spcPct val="20%"/>
              </a:spcBef>
              <a:defRPr/>
            </a:pPr>
            <a:r>
              <a:rPr lang="en-US" altLang="zh-TW" sz="2800" b="1" dirty="0">
                <a:solidFill>
                  <a:srgbClr val="FF0000"/>
                </a:solidFill>
                <a:latin typeface="標楷體" pitchFamily="65" charset="-120"/>
                <a:ea typeface="標楷體" pitchFamily="65" charset="-120"/>
              </a:rPr>
              <a:t>     </a:t>
            </a:r>
            <a:r>
              <a:rPr lang="zh-TW" altLang="en-US" sz="2800" b="1" dirty="0">
                <a:solidFill>
                  <a:srgbClr val="FF0000"/>
                </a:solidFill>
                <a:latin typeface="標楷體" pitchFamily="65" charset="-120"/>
                <a:ea typeface="標楷體" pitchFamily="65" charset="-120"/>
              </a:rPr>
              <a:t>被冒領，依規定准予領票</a:t>
            </a:r>
            <a:r>
              <a:rPr lang="zh-TW" altLang="en-US" sz="2800" b="1" dirty="0">
                <a:solidFill>
                  <a:schemeClr val="accent6"/>
                </a:solidFill>
                <a:latin typeface="標楷體" pitchFamily="65" charset="-120"/>
                <a:ea typeface="標楷體" pitchFamily="65" charset="-120"/>
              </a:rPr>
              <a:t>」。</a:t>
            </a:r>
            <a:endParaRPr lang="en-US" altLang="zh-TW" sz="2800" b="1" dirty="0">
              <a:solidFill>
                <a:schemeClr val="accent6"/>
              </a:solidFill>
              <a:latin typeface="標楷體" pitchFamily="65" charset="-120"/>
              <a:ea typeface="標楷體" pitchFamily="65" charset="-120"/>
            </a:endParaRPr>
          </a:p>
          <a:p>
            <a:pPr marL="442913" indent="-442913" algn="just">
              <a:spcBef>
                <a:spcPct val="20%"/>
              </a:spcBef>
              <a:defRPr/>
            </a:pPr>
            <a:r>
              <a:rPr lang="en-US" altLang="zh-TW" sz="2800" b="1" dirty="0">
                <a:solidFill>
                  <a:schemeClr val="accent6"/>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．該</a:t>
            </a:r>
            <a:r>
              <a:rPr lang="zh-TW" altLang="en-US" sz="2800" b="1" dirty="0">
                <a:solidFill>
                  <a:srgbClr val="FF0000"/>
                </a:solidFill>
                <a:latin typeface="標楷體" pitchFamily="65" charset="-120"/>
                <a:ea typeface="標楷體" pitchFamily="65" charset="-120"/>
              </a:rPr>
              <a:t>選舉人</a:t>
            </a:r>
            <a:r>
              <a:rPr lang="zh-TW" altLang="en-US" sz="2800" b="1" dirty="0">
                <a:solidFill>
                  <a:schemeClr val="accent6"/>
                </a:solidFill>
                <a:latin typeface="標楷體" pitchFamily="65" charset="-120"/>
                <a:ea typeface="標楷體" pitchFamily="65" charset="-120"/>
              </a:rPr>
              <a:t>並應於選舉人名冊備註欄：</a:t>
            </a:r>
            <a:endParaRPr lang="en-US" altLang="zh-TW" sz="2800" b="1" dirty="0">
              <a:solidFill>
                <a:schemeClr val="accent6"/>
              </a:solidFill>
              <a:latin typeface="標楷體" pitchFamily="65" charset="-120"/>
              <a:ea typeface="標楷體" pitchFamily="65" charset="-120"/>
            </a:endParaRPr>
          </a:p>
          <a:p>
            <a:pPr marL="442913" indent="-442913" algn="just">
              <a:spcBef>
                <a:spcPct val="20%"/>
              </a:spcBef>
              <a:defRPr/>
            </a:pPr>
            <a:r>
              <a:rPr lang="en-US" altLang="zh-TW" sz="2800" b="1" dirty="0">
                <a:solidFill>
                  <a:schemeClr val="accent6"/>
                </a:solidFill>
                <a:latin typeface="標楷體" pitchFamily="65" charset="-120"/>
                <a:ea typeface="標楷體" pitchFamily="65" charset="-120"/>
              </a:rPr>
              <a:t>     </a:t>
            </a:r>
            <a:r>
              <a:rPr lang="zh-TW" altLang="en-US" sz="2800" b="1" dirty="0">
                <a:solidFill>
                  <a:srgbClr val="FF0000"/>
                </a:solidFill>
                <a:latin typeface="標楷體" pitchFamily="65" charset="-120"/>
                <a:ea typeface="標楷體" pitchFamily="65" charset="-120"/>
              </a:rPr>
              <a:t>簽名、蓋章或按指印</a:t>
            </a:r>
            <a:r>
              <a:rPr lang="zh-TW" altLang="en-US" sz="2800" b="1" dirty="0">
                <a:solidFill>
                  <a:schemeClr val="accent6"/>
                </a:solidFill>
                <a:latin typeface="標楷體" pitchFamily="65" charset="-120"/>
                <a:ea typeface="標楷體" pitchFamily="65" charset="-120"/>
              </a:rPr>
              <a:t>。</a:t>
            </a:r>
            <a:endParaRPr lang="en-US" altLang="zh-TW" sz="2800" b="1" dirty="0">
              <a:solidFill>
                <a:schemeClr val="accent6"/>
              </a:solidFill>
              <a:latin typeface="標楷體" pitchFamily="65" charset="-120"/>
              <a:ea typeface="標楷體" pitchFamily="65" charset="-120"/>
            </a:endParaRPr>
          </a:p>
          <a:p>
            <a:pPr marL="442913" indent="-442913" algn="just">
              <a:spcBef>
                <a:spcPct val="20%"/>
              </a:spcBef>
              <a:defRPr/>
            </a:pPr>
            <a:r>
              <a:rPr lang="en-US" altLang="zh-TW" sz="2800" b="1" dirty="0">
                <a:solidFill>
                  <a:schemeClr val="accent6"/>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．統計選票時，應列入</a:t>
            </a:r>
            <a:r>
              <a:rPr lang="zh-TW" altLang="en-US" sz="2800" b="1" dirty="0">
                <a:solidFill>
                  <a:srgbClr val="FF0000"/>
                </a:solidFill>
                <a:latin typeface="標楷體" pitchFamily="65" charset="-120"/>
                <a:ea typeface="標楷體" pitchFamily="65" charset="-120"/>
              </a:rPr>
              <a:t>發出票數計算。</a:t>
            </a:r>
            <a:endParaRPr lang="en-US" altLang="zh-TW" sz="2800" b="1" dirty="0">
              <a:solidFill>
                <a:schemeClr val="accent6"/>
              </a:solidFill>
              <a:latin typeface="標楷體" pitchFamily="65" charset="-120"/>
              <a:ea typeface="標楷體" pitchFamily="65" charset="-120"/>
            </a:endParaRPr>
          </a:p>
          <a:p>
            <a:pPr marL="442913" indent="-442913" algn="just">
              <a:spcBef>
                <a:spcPct val="20%"/>
              </a:spcBef>
              <a:defRPr/>
            </a:pPr>
            <a:endParaRPr lang="en-US" altLang="zh-TW" b="1" dirty="0">
              <a:latin typeface="標楷體" pitchFamily="65" charset="-120"/>
              <a:ea typeface="標楷體" pitchFamily="65" charset="-120"/>
            </a:endParaRPr>
          </a:p>
          <a:p>
            <a:pPr marL="442913" indent="-442913" algn="just">
              <a:spcBef>
                <a:spcPct val="20%"/>
              </a:spcBef>
              <a:defRPr/>
            </a:pPr>
            <a:endParaRPr lang="en-US" altLang="zh-TW" b="1" dirty="0">
              <a:latin typeface="標楷體" pitchFamily="65" charset="-120"/>
              <a:ea typeface="標楷體" pitchFamily="65" charset="-120"/>
            </a:endParaRPr>
          </a:p>
          <a:p>
            <a:pPr marL="442913" indent="-442913" algn="just">
              <a:spcBef>
                <a:spcPct val="20%"/>
              </a:spcBef>
              <a:defRPr/>
            </a:pPr>
            <a:endParaRPr lang="zh-TW" altLang="en-US" b="1" dirty="0">
              <a:latin typeface="標楷體" pitchFamily="65" charset="-120"/>
              <a:ea typeface="標楷體" pitchFamily="65" charset="-120"/>
            </a:endParaRPr>
          </a:p>
        </p:txBody>
      </p:sp>
    </p:spTree>
  </p:cSld>
  <p:clrMapOvr>
    <a:masterClrMapping/>
  </p:clrMapOvr>
  <p:transition>
    <p:zoom/>
  </p:transition>
</p:sld>
</file>

<file path=ppt/slides/slide2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3554" name="投影片編號版面配置區 3">
            <a:extLst>
              <a:ext uri="{FF2B5EF4-FFF2-40B4-BE49-F238E27FC236}">
                <a16:creationId xmlns:a16="http://schemas.microsoft.com/office/drawing/2014/main" id="{71DDDACB-78B9-4579-93EF-3C57FA1E81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FD6A9A87-79BC-4C62-8A16-514AD73F6CAD}" type="slidenum">
              <a:rPr lang="en-US" altLang="zh-TW" sz="1400">
                <a:ea typeface="標楷體" panose="03000509000000000000" pitchFamily="65" charset="-120"/>
              </a:rPr>
              <a:pPr eaLnBrk="1" hangingPunct="1"/>
              <a:t>22</a:t>
            </a:fld>
            <a:endParaRPr lang="en-US" altLang="zh-TW" sz="1400">
              <a:ea typeface="標楷體" panose="03000509000000000000" pitchFamily="65" charset="-120"/>
            </a:endParaRPr>
          </a:p>
        </p:txBody>
      </p:sp>
      <p:sp>
        <p:nvSpPr>
          <p:cNvPr id="23555" name="Rectangle 3">
            <a:extLst>
              <a:ext uri="{FF2B5EF4-FFF2-40B4-BE49-F238E27FC236}">
                <a16:creationId xmlns:a16="http://schemas.microsoft.com/office/drawing/2014/main" id="{243F75A3-BD19-40CB-A5E1-BD7163791B20}"/>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23556" name="Rectangle 4">
            <a:extLst>
              <a:ext uri="{FF2B5EF4-FFF2-40B4-BE49-F238E27FC236}">
                <a16:creationId xmlns:a16="http://schemas.microsoft.com/office/drawing/2014/main" id="{46BB555D-EC1E-4FC4-BBC7-901664CCA97F}"/>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11269" name="Rectangle 6">
            <a:extLst>
              <a:ext uri="{FF2B5EF4-FFF2-40B4-BE49-F238E27FC236}">
                <a16:creationId xmlns:a16="http://schemas.microsoft.com/office/drawing/2014/main" id="{A238F265-4AB1-417A-8630-8F9D67689D9C}"/>
              </a:ext>
            </a:extLst>
          </p:cNvPr>
          <p:cNvSpPr>
            <a:spLocks noChangeArrowheads="1"/>
          </p:cNvSpPr>
          <p:nvPr/>
        </p:nvSpPr>
        <p:spPr bwMode="auto">
          <a:xfrm>
            <a:off x="323850" y="549275"/>
            <a:ext cx="8642350" cy="5616575"/>
          </a:xfrm>
          <a:prstGeom prst="rect">
            <a:avLst/>
          </a:prstGeom>
          <a:noFill/>
          <a:ln w="9525">
            <a:noFill/>
            <a:miter lim="800%"/>
            <a:headEnd/>
            <a:tailEnd/>
          </a:ln>
        </p:spPr>
        <p:txBody>
          <a:bodyPr/>
          <a:lstStyle/>
          <a:p>
            <a:pPr marL="442913" indent="-442913" algn="just">
              <a:lnSpc>
                <a:spcPts val="3300"/>
              </a:lnSpc>
              <a:spcBef>
                <a:spcPts val="0"/>
              </a:spcBef>
              <a:defRPr/>
            </a:pPr>
            <a:r>
              <a:rPr lang="zh-TW" altLang="en-US" b="1" dirty="0">
                <a:solidFill>
                  <a:schemeClr val="accent6"/>
                </a:solidFill>
                <a:latin typeface="標楷體" pitchFamily="65" charset="-120"/>
                <a:ea typeface="標楷體" pitchFamily="65" charset="-120"/>
              </a:rPr>
              <a:t> </a:t>
            </a:r>
            <a:r>
              <a:rPr lang="en-US" altLang="zh-TW" b="1" dirty="0">
                <a:solidFill>
                  <a:schemeClr val="accent6"/>
                </a:solidFill>
                <a:latin typeface="標楷體" pitchFamily="65" charset="-120"/>
                <a:ea typeface="標楷體" pitchFamily="65" charset="-120"/>
              </a:rPr>
              <a:t>(</a:t>
            </a:r>
            <a:r>
              <a:rPr lang="zh-TW" altLang="en-US" b="1" dirty="0">
                <a:solidFill>
                  <a:schemeClr val="accent6"/>
                </a:solidFill>
                <a:latin typeface="標楷體" pitchFamily="65" charset="-120"/>
                <a:ea typeface="標楷體" pitchFamily="65" charset="-120"/>
              </a:rPr>
              <a:t>十三</a:t>
            </a:r>
            <a:r>
              <a:rPr lang="en-US" altLang="zh-TW" b="1" dirty="0">
                <a:solidFill>
                  <a:schemeClr val="accent6"/>
                </a:solidFill>
                <a:latin typeface="標楷體" pitchFamily="65" charset="-120"/>
                <a:ea typeface="標楷體" pitchFamily="65" charset="-120"/>
              </a:rPr>
              <a:t>)</a:t>
            </a:r>
            <a:r>
              <a:rPr lang="zh-TW" altLang="en-US" b="1" dirty="0">
                <a:solidFill>
                  <a:schemeClr val="accent6"/>
                </a:solidFill>
                <a:latin typeface="標楷體" pitchFamily="65" charset="-120"/>
                <a:ea typeface="標楷體" pitchFamily="65" charset="-120"/>
              </a:rPr>
              <a:t>協同或代為圈投：</a:t>
            </a:r>
            <a:endParaRPr lang="en-US" altLang="zh-TW" b="1" dirty="0">
              <a:solidFill>
                <a:schemeClr val="accent6"/>
              </a:solidFill>
              <a:latin typeface="標楷體" pitchFamily="65" charset="-120"/>
              <a:ea typeface="標楷體" pitchFamily="65" charset="-120"/>
            </a:endParaRPr>
          </a:p>
          <a:p>
            <a:pPr marL="442913" indent="-442913" algn="just">
              <a:lnSpc>
                <a:spcPts val="3300"/>
              </a:lnSpc>
              <a:spcBef>
                <a:spcPts val="0"/>
              </a:spcBef>
              <a:defRPr/>
            </a:pPr>
            <a:r>
              <a:rPr lang="en-US" altLang="zh-TW" b="1" dirty="0">
                <a:solidFill>
                  <a:schemeClr val="accent6"/>
                </a:solidFill>
                <a:latin typeface="標楷體" pitchFamily="65" charset="-120"/>
                <a:ea typeface="標楷體" pitchFamily="65" charset="-120"/>
              </a:rPr>
              <a:t>   1.</a:t>
            </a:r>
            <a:r>
              <a:rPr lang="zh-TW" altLang="en-US" b="1" dirty="0">
                <a:solidFill>
                  <a:schemeClr val="accent6"/>
                </a:solidFill>
                <a:latin typeface="標楷體" pitchFamily="65" charset="-120"/>
                <a:ea typeface="標楷體" pitchFamily="65" charset="-120"/>
              </a:rPr>
              <a:t>亮</a:t>
            </a:r>
            <a:r>
              <a:rPr lang="en-US" altLang="zh-TW" b="1" dirty="0">
                <a:solidFill>
                  <a:schemeClr val="accent6"/>
                </a:solidFill>
                <a:latin typeface="標楷體" pitchFamily="65" charset="-120"/>
                <a:ea typeface="標楷體" pitchFamily="65" charset="-120"/>
              </a:rPr>
              <a:t>(</a:t>
            </a:r>
            <a:r>
              <a:rPr lang="zh-TW" altLang="en-US" b="1" dirty="0">
                <a:solidFill>
                  <a:schemeClr val="accent6"/>
                </a:solidFill>
                <a:latin typeface="標楷體" pitchFamily="65" charset="-120"/>
                <a:ea typeface="標楷體" pitchFamily="65" charset="-120"/>
              </a:rPr>
              <a:t>秀</a:t>
            </a:r>
            <a:r>
              <a:rPr lang="en-US" altLang="zh-TW" b="1" dirty="0">
                <a:solidFill>
                  <a:schemeClr val="accent6"/>
                </a:solidFill>
                <a:latin typeface="標楷體" pitchFamily="65" charset="-120"/>
                <a:ea typeface="標楷體" pitchFamily="65" charset="-120"/>
              </a:rPr>
              <a:t>)</a:t>
            </a:r>
            <a:r>
              <a:rPr lang="zh-TW" altLang="en-US" b="1" dirty="0">
                <a:solidFill>
                  <a:schemeClr val="accent6"/>
                </a:solidFill>
                <a:latin typeface="標楷體" pitchFamily="65" charset="-120"/>
                <a:ea typeface="標楷體" pitchFamily="65" charset="-120"/>
              </a:rPr>
              <a:t>票：投票人在指定場所圈選選舉票、投入票匭，不 </a:t>
            </a:r>
            <a:endParaRPr lang="en-US" altLang="zh-TW" b="1" dirty="0">
              <a:solidFill>
                <a:schemeClr val="accent6"/>
              </a:solidFill>
              <a:latin typeface="標楷體" pitchFamily="65" charset="-120"/>
              <a:ea typeface="標楷體" pitchFamily="65" charset="-120"/>
            </a:endParaRPr>
          </a:p>
          <a:p>
            <a:pPr marL="442913" indent="-442913" algn="just">
              <a:lnSpc>
                <a:spcPts val="3300"/>
              </a:lnSpc>
              <a:spcBef>
                <a:spcPts val="0"/>
              </a:spcBef>
              <a:defRPr/>
            </a:pPr>
            <a:r>
              <a:rPr lang="en-US" altLang="zh-TW" b="1" dirty="0">
                <a:solidFill>
                  <a:schemeClr val="accent6"/>
                </a:solidFill>
                <a:latin typeface="標楷體" pitchFamily="65" charset="-120"/>
                <a:ea typeface="標楷體" pitchFamily="65" charset="-120"/>
              </a:rPr>
              <a:t>     </a:t>
            </a:r>
            <a:r>
              <a:rPr lang="zh-TW" altLang="en-US" b="1" dirty="0">
                <a:solidFill>
                  <a:schemeClr val="accent6"/>
                </a:solidFill>
                <a:latin typeface="標楷體" pitchFamily="65" charset="-120"/>
                <a:ea typeface="標楷體" pitchFamily="65" charset="-120"/>
              </a:rPr>
              <a:t>得將內容出示他人。</a:t>
            </a:r>
            <a:endParaRPr lang="en-US" altLang="zh-TW" b="1" dirty="0">
              <a:solidFill>
                <a:schemeClr val="accent6"/>
              </a:solidFill>
              <a:latin typeface="標楷體" pitchFamily="65" charset="-120"/>
              <a:ea typeface="標楷體" pitchFamily="65" charset="-120"/>
            </a:endParaRPr>
          </a:p>
          <a:p>
            <a:pPr marL="442913" indent="-442913" algn="just">
              <a:lnSpc>
                <a:spcPts val="3300"/>
              </a:lnSpc>
              <a:spcBef>
                <a:spcPts val="0"/>
              </a:spcBef>
              <a:defRPr/>
            </a:pPr>
            <a:r>
              <a:rPr lang="en-US" altLang="zh-TW" b="1" dirty="0">
                <a:solidFill>
                  <a:schemeClr val="accent6"/>
                </a:solidFill>
                <a:latin typeface="標楷體" pitchFamily="65" charset="-120"/>
                <a:ea typeface="標楷體" pitchFamily="65" charset="-120"/>
              </a:rPr>
              <a:t>   2.</a:t>
            </a:r>
            <a:r>
              <a:rPr lang="zh-TW" altLang="en-US" b="1" dirty="0">
                <a:solidFill>
                  <a:schemeClr val="accent6"/>
                </a:solidFill>
                <a:latin typeface="標楷體" pitchFamily="65" charset="-120"/>
                <a:ea typeface="標楷體" pitchFamily="65" charset="-120"/>
              </a:rPr>
              <a:t>代為圈投：不識字或身體殘障不能親自圈投，經主動且能</a:t>
            </a:r>
            <a:endParaRPr lang="en-US" altLang="zh-TW" b="1" dirty="0">
              <a:solidFill>
                <a:schemeClr val="accent6"/>
              </a:solidFill>
              <a:latin typeface="標楷體" pitchFamily="65" charset="-120"/>
              <a:ea typeface="標楷體" pitchFamily="65" charset="-120"/>
            </a:endParaRPr>
          </a:p>
          <a:p>
            <a:pPr marL="442913" indent="-442913" algn="just">
              <a:lnSpc>
                <a:spcPts val="3300"/>
              </a:lnSpc>
              <a:spcBef>
                <a:spcPts val="0"/>
              </a:spcBef>
              <a:defRPr/>
            </a:pPr>
            <a:r>
              <a:rPr lang="en-US" altLang="zh-TW" b="1" dirty="0">
                <a:solidFill>
                  <a:schemeClr val="accent6"/>
                </a:solidFill>
                <a:latin typeface="標楷體" pitchFamily="65" charset="-120"/>
                <a:ea typeface="標楷體" pitchFamily="65" charset="-120"/>
              </a:rPr>
              <a:t>     </a:t>
            </a:r>
            <a:r>
              <a:rPr lang="zh-TW" altLang="en-US" b="1" dirty="0">
                <a:solidFill>
                  <a:schemeClr val="accent6"/>
                </a:solidFill>
                <a:latin typeface="標楷體" pitchFamily="65" charset="-120"/>
                <a:ea typeface="標楷體" pitchFamily="65" charset="-120"/>
              </a:rPr>
              <a:t>表示其意識者，</a:t>
            </a:r>
            <a:r>
              <a:rPr lang="zh-TW" altLang="en-US" b="1" dirty="0">
                <a:solidFill>
                  <a:srgbClr val="FF0000"/>
                </a:solidFill>
                <a:latin typeface="標楷體" pitchFamily="65" charset="-120"/>
                <a:ea typeface="標楷體" pitchFamily="65" charset="-120"/>
              </a:rPr>
              <a:t>指導員</a:t>
            </a:r>
            <a:r>
              <a:rPr lang="zh-TW" altLang="en-US" b="1" dirty="0">
                <a:solidFill>
                  <a:schemeClr val="accent6"/>
                </a:solidFill>
                <a:latin typeface="標楷體" pitchFamily="65" charset="-120"/>
                <a:ea typeface="標楷體" pitchFamily="65" charset="-120"/>
              </a:rPr>
              <a:t>及</a:t>
            </a:r>
            <a:r>
              <a:rPr lang="zh-TW" altLang="en-US" b="1" dirty="0">
                <a:solidFill>
                  <a:srgbClr val="FF0000"/>
                </a:solidFill>
                <a:latin typeface="標楷體" pitchFamily="65" charset="-120"/>
                <a:ea typeface="標楷體" pitchFamily="65" charset="-120"/>
              </a:rPr>
              <a:t>監票員</a:t>
            </a:r>
            <a:r>
              <a:rPr lang="zh-TW" altLang="en-US" b="1" dirty="0">
                <a:solidFill>
                  <a:schemeClr val="accent6"/>
                </a:solidFill>
                <a:latin typeface="標楷體" pitchFamily="65" charset="-120"/>
                <a:ea typeface="標楷體" pitchFamily="65" charset="-120"/>
              </a:rPr>
              <a:t>得依其請求</a:t>
            </a:r>
            <a:r>
              <a:rPr lang="zh-TW" altLang="en-US" b="1" dirty="0">
                <a:solidFill>
                  <a:srgbClr val="FF0000"/>
                </a:solidFill>
                <a:latin typeface="標楷體" pitchFamily="65" charset="-120"/>
                <a:ea typeface="標楷體" pitchFamily="65" charset="-120"/>
              </a:rPr>
              <a:t>、</a:t>
            </a:r>
            <a:r>
              <a:rPr lang="zh-TW" altLang="en-US" b="1" dirty="0">
                <a:solidFill>
                  <a:schemeClr val="accent6"/>
                </a:solidFill>
                <a:latin typeface="標楷體" pitchFamily="65" charset="-120"/>
                <a:ea typeface="標楷體" pitchFamily="65" charset="-120"/>
              </a:rPr>
              <a:t>依據</a:t>
            </a:r>
            <a:r>
              <a:rPr lang="zh-TW" altLang="en-US" b="1" dirty="0">
                <a:solidFill>
                  <a:srgbClr val="FF0000"/>
                </a:solidFill>
                <a:latin typeface="標楷體" pitchFamily="65" charset="-120"/>
                <a:ea typeface="標楷體" pitchFamily="65" charset="-120"/>
              </a:rPr>
              <a:t>投票人</a:t>
            </a:r>
            <a:endParaRPr lang="en-US" altLang="zh-TW" b="1" dirty="0">
              <a:solidFill>
                <a:srgbClr val="FF0000"/>
              </a:solidFill>
              <a:latin typeface="標楷體" pitchFamily="65" charset="-120"/>
              <a:ea typeface="標楷體" pitchFamily="65" charset="-120"/>
            </a:endParaRPr>
          </a:p>
          <a:p>
            <a:pPr marL="442913" indent="-442913" algn="just">
              <a:lnSpc>
                <a:spcPts val="3300"/>
              </a:lnSpc>
              <a:spcBef>
                <a:spcPts val="0"/>
              </a:spcBef>
              <a:defRPr/>
            </a:pPr>
            <a:r>
              <a:rPr lang="en-US" altLang="zh-TW" b="1" dirty="0">
                <a:solidFill>
                  <a:srgbClr val="FF0000"/>
                </a:solidFill>
                <a:latin typeface="標楷體" pitchFamily="65" charset="-120"/>
                <a:ea typeface="標楷體" pitchFamily="65" charset="-120"/>
              </a:rPr>
              <a:t>     </a:t>
            </a:r>
            <a:r>
              <a:rPr lang="zh-TW" altLang="en-US" b="1" dirty="0">
                <a:solidFill>
                  <a:srgbClr val="FF0000"/>
                </a:solidFill>
                <a:latin typeface="標楷體" pitchFamily="65" charset="-120"/>
                <a:ea typeface="標楷體" pitchFamily="65" charset="-120"/>
              </a:rPr>
              <a:t>意識協同或代為圈投</a:t>
            </a:r>
            <a:r>
              <a:rPr lang="zh-TW" altLang="en-US" b="1" dirty="0">
                <a:solidFill>
                  <a:schemeClr val="accent6"/>
                </a:solidFill>
                <a:latin typeface="標楷體" pitchFamily="65" charset="-120"/>
                <a:ea typeface="標楷體" pitchFamily="65" charset="-120"/>
              </a:rPr>
              <a:t>。</a:t>
            </a:r>
          </a:p>
          <a:p>
            <a:pPr marL="442913" indent="-442913" algn="just">
              <a:lnSpc>
                <a:spcPts val="3300"/>
              </a:lnSpc>
              <a:spcBef>
                <a:spcPts val="400"/>
              </a:spcBef>
              <a:defRPr/>
            </a:pPr>
            <a:r>
              <a:rPr lang="en-US" altLang="zh-TW" b="1" dirty="0">
                <a:solidFill>
                  <a:schemeClr val="accent6"/>
                </a:solidFill>
                <a:latin typeface="標楷體" pitchFamily="65" charset="-120"/>
                <a:ea typeface="標楷體" pitchFamily="65" charset="-120"/>
              </a:rPr>
              <a:t> (</a:t>
            </a:r>
            <a:r>
              <a:rPr lang="zh-TW" altLang="en-US" b="1" dirty="0">
                <a:solidFill>
                  <a:schemeClr val="accent6"/>
                </a:solidFill>
                <a:latin typeface="標楷體" pitchFamily="65" charset="-120"/>
                <a:ea typeface="標楷體" pitchFamily="65" charset="-120"/>
              </a:rPr>
              <a:t>十四</a:t>
            </a:r>
            <a:r>
              <a:rPr lang="en-US" altLang="zh-TW" b="1" dirty="0">
                <a:solidFill>
                  <a:schemeClr val="accent6"/>
                </a:solidFill>
                <a:latin typeface="標楷體" pitchFamily="65" charset="-120"/>
                <a:ea typeface="標楷體" pitchFamily="65" charset="-120"/>
              </a:rPr>
              <a:t>)</a:t>
            </a:r>
            <a:r>
              <a:rPr lang="zh-TW" altLang="en-US" b="1" dirty="0">
                <a:solidFill>
                  <a:schemeClr val="accent6"/>
                </a:solidFill>
                <a:latin typeface="標楷體" pitchFamily="65" charset="-120"/>
                <a:ea typeface="標楷體" pitchFamily="65" charset="-120"/>
              </a:rPr>
              <a:t>投票起迄時間：</a:t>
            </a:r>
            <a:endParaRPr lang="en-US" altLang="zh-TW" b="1" dirty="0">
              <a:solidFill>
                <a:schemeClr val="accent6"/>
              </a:solidFill>
              <a:latin typeface="標楷體" pitchFamily="65" charset="-120"/>
              <a:ea typeface="標楷體" pitchFamily="65" charset="-120"/>
            </a:endParaRPr>
          </a:p>
          <a:p>
            <a:pPr marL="442913" indent="-442913" algn="just">
              <a:lnSpc>
                <a:spcPts val="3300"/>
              </a:lnSpc>
              <a:spcBef>
                <a:spcPts val="400"/>
              </a:spcBef>
              <a:defRPr/>
            </a:pPr>
            <a:r>
              <a:rPr lang="en-US" altLang="zh-TW" b="1" dirty="0">
                <a:solidFill>
                  <a:schemeClr val="accent6"/>
                </a:solidFill>
                <a:latin typeface="標楷體" pitchFamily="65" charset="-120"/>
                <a:ea typeface="標楷體" pitchFamily="65" charset="-120"/>
              </a:rPr>
              <a:t>    1.</a:t>
            </a:r>
            <a:r>
              <a:rPr lang="zh-TW" altLang="en-US" b="1" dirty="0">
                <a:solidFill>
                  <a:schemeClr val="accent6"/>
                </a:solidFill>
                <a:latin typeface="標楷體" pitchFamily="65" charset="-120"/>
                <a:ea typeface="標楷體" pitchFamily="65" charset="-120"/>
              </a:rPr>
              <a:t>不可逾時：投票人應於投票起訖時間內到達投開票所。</a:t>
            </a:r>
            <a:endParaRPr lang="en-US" altLang="zh-TW" b="1" dirty="0">
              <a:solidFill>
                <a:schemeClr val="accent6"/>
              </a:solidFill>
              <a:latin typeface="標楷體" pitchFamily="65" charset="-120"/>
              <a:ea typeface="標楷體" pitchFamily="65" charset="-120"/>
            </a:endParaRPr>
          </a:p>
          <a:p>
            <a:pPr marL="442913" indent="-442913" algn="just">
              <a:lnSpc>
                <a:spcPts val="3300"/>
              </a:lnSpc>
              <a:spcBef>
                <a:spcPts val="400"/>
              </a:spcBef>
              <a:defRPr/>
            </a:pPr>
            <a:r>
              <a:rPr lang="en-US" altLang="zh-TW" b="1" dirty="0">
                <a:solidFill>
                  <a:schemeClr val="accent6"/>
                </a:solidFill>
                <a:latin typeface="標楷體" pitchFamily="65" charset="-120"/>
                <a:ea typeface="標楷體" pitchFamily="65" charset="-120"/>
              </a:rPr>
              <a:t>      </a:t>
            </a:r>
            <a:r>
              <a:rPr lang="zh-TW" altLang="en-US" b="1" dirty="0">
                <a:solidFill>
                  <a:schemeClr val="accent6"/>
                </a:solidFill>
                <a:latin typeface="標楷體" pitchFamily="65" charset="-120"/>
                <a:ea typeface="標楷體" pitchFamily="65" charset="-120"/>
              </a:rPr>
              <a:t>逾時不得進入。</a:t>
            </a:r>
            <a:endParaRPr lang="en-US" altLang="zh-TW" b="1" dirty="0">
              <a:solidFill>
                <a:schemeClr val="accent6"/>
              </a:solidFill>
              <a:latin typeface="標楷體" pitchFamily="65" charset="-120"/>
              <a:ea typeface="標楷體" pitchFamily="65" charset="-120"/>
            </a:endParaRPr>
          </a:p>
          <a:p>
            <a:pPr marL="442913" indent="-442913" algn="just">
              <a:lnSpc>
                <a:spcPts val="3300"/>
              </a:lnSpc>
              <a:spcBef>
                <a:spcPts val="400"/>
              </a:spcBef>
              <a:defRPr/>
            </a:pPr>
            <a:r>
              <a:rPr lang="en-US" altLang="zh-TW" b="1" dirty="0">
                <a:solidFill>
                  <a:schemeClr val="accent6"/>
                </a:solidFill>
                <a:latin typeface="標楷體" pitchFamily="65" charset="-120"/>
                <a:ea typeface="標楷體" pitchFamily="65" charset="-120"/>
              </a:rPr>
              <a:t>    2.</a:t>
            </a:r>
            <a:r>
              <a:rPr lang="zh-TW" altLang="en-US" b="1" dirty="0">
                <a:solidFill>
                  <a:schemeClr val="accent6"/>
                </a:solidFill>
                <a:latin typeface="標楷體" pitchFamily="65" charset="-120"/>
                <a:ea typeface="標楷體" pitchFamily="65" charset="-120"/>
              </a:rPr>
              <a:t>於規定時間內到達投開票所：尚未投票者，仍可投票。</a:t>
            </a:r>
            <a:r>
              <a:rPr lang="en-US" altLang="zh-TW" b="1" dirty="0">
                <a:latin typeface="標楷體" pitchFamily="65" charset="-120"/>
                <a:ea typeface="標楷體" pitchFamily="65" charset="-120"/>
              </a:rPr>
              <a:t>        </a:t>
            </a:r>
          </a:p>
          <a:p>
            <a:pPr marL="442913" indent="-442913" algn="just">
              <a:lnSpc>
                <a:spcPts val="3300"/>
              </a:lnSpc>
              <a:spcBef>
                <a:spcPts val="400"/>
              </a:spcBef>
              <a:defRPr/>
            </a:pPr>
            <a:r>
              <a:rPr lang="en-US" altLang="zh-TW" b="1" dirty="0">
                <a:latin typeface="標楷體" pitchFamily="65" charset="-120"/>
                <a:ea typeface="標楷體" pitchFamily="65" charset="-120"/>
              </a:rPr>
              <a:t>    </a:t>
            </a:r>
            <a:r>
              <a:rPr lang="en-US" altLang="zh-TW" b="1" dirty="0">
                <a:solidFill>
                  <a:schemeClr val="accent6"/>
                </a:solidFill>
                <a:latin typeface="標楷體" pitchFamily="65" charset="-120"/>
                <a:ea typeface="標楷體" pitchFamily="65" charset="-120"/>
              </a:rPr>
              <a:t>3</a:t>
            </a:r>
            <a:r>
              <a:rPr lang="en-US" altLang="zh-TW" b="1"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rPr>
              <a:t>截止投票：指導員</a:t>
            </a:r>
            <a:r>
              <a:rPr lang="en-US" altLang="zh-TW" b="1" dirty="0">
                <a:solidFill>
                  <a:srgbClr val="FF0000"/>
                </a:solidFill>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rPr>
              <a:t>電話撥</a:t>
            </a:r>
            <a:r>
              <a:rPr lang="en-US" altLang="zh-TW" b="1" dirty="0">
                <a:solidFill>
                  <a:srgbClr val="FF0000"/>
                </a:solidFill>
                <a:latin typeface="標楷體" pitchFamily="65" charset="-120"/>
                <a:ea typeface="標楷體" pitchFamily="65" charset="-120"/>
              </a:rPr>
              <a:t>117)</a:t>
            </a:r>
            <a:r>
              <a:rPr lang="zh-TW" altLang="en-US" b="1" dirty="0">
                <a:solidFill>
                  <a:srgbClr val="FF0000"/>
                </a:solidFill>
                <a:latin typeface="標楷體" pitchFamily="65" charset="-120"/>
                <a:ea typeface="標楷體" pitchFamily="65" charset="-120"/>
              </a:rPr>
              <a:t>應宣布投票截止，派警衛</a:t>
            </a:r>
            <a:endParaRPr lang="en-US" altLang="zh-TW" b="1" dirty="0">
              <a:solidFill>
                <a:srgbClr val="FF0000"/>
              </a:solidFill>
              <a:latin typeface="標楷體" pitchFamily="65" charset="-120"/>
              <a:ea typeface="標楷體" pitchFamily="65" charset="-120"/>
            </a:endParaRPr>
          </a:p>
          <a:p>
            <a:pPr marL="442913" indent="-442913" algn="just">
              <a:lnSpc>
                <a:spcPts val="3300"/>
              </a:lnSpc>
              <a:spcBef>
                <a:spcPts val="400"/>
              </a:spcBef>
              <a:defRPr/>
            </a:pPr>
            <a:r>
              <a:rPr lang="en-US" altLang="zh-TW" b="1" dirty="0">
                <a:solidFill>
                  <a:srgbClr val="FF0000"/>
                </a:solidFill>
                <a:latin typeface="標楷體" pitchFamily="65" charset="-120"/>
                <a:ea typeface="標楷體" pitchFamily="65" charset="-120"/>
              </a:rPr>
              <a:t>    </a:t>
            </a:r>
            <a:r>
              <a:rPr lang="zh-TW" altLang="en-US" b="1" dirty="0">
                <a:solidFill>
                  <a:srgbClr val="FF0000"/>
                </a:solidFill>
                <a:latin typeface="標楷體" pitchFamily="65" charset="-120"/>
                <a:ea typeface="標楷體" pitchFamily="65" charset="-120"/>
              </a:rPr>
              <a:t>  或其他工作人員站於隊末，以避免插隊。</a:t>
            </a:r>
            <a:endParaRPr lang="en-US" altLang="zh-TW" b="1" dirty="0">
              <a:solidFill>
                <a:srgbClr val="FF0000"/>
              </a:solidFill>
              <a:latin typeface="標楷體" pitchFamily="65" charset="-120"/>
              <a:ea typeface="標楷體" pitchFamily="65" charset="-120"/>
            </a:endParaRPr>
          </a:p>
          <a:p>
            <a:pPr marL="442913" indent="-442913" algn="just">
              <a:lnSpc>
                <a:spcPts val="3300"/>
              </a:lnSpc>
              <a:spcBef>
                <a:spcPts val="0"/>
              </a:spcBef>
              <a:defRPr/>
            </a:pPr>
            <a:r>
              <a:rPr lang="zh-TW" altLang="en-US" b="1" dirty="0">
                <a:solidFill>
                  <a:schemeClr val="accent6"/>
                </a:solidFill>
                <a:latin typeface="標楷體" pitchFamily="65" charset="-120"/>
                <a:ea typeface="標楷體" pitchFamily="65" charset="-120"/>
              </a:rPr>
              <a:t> </a:t>
            </a:r>
            <a:endParaRPr lang="zh-TW" altLang="en-US" sz="2800" b="1" dirty="0">
              <a:solidFill>
                <a:srgbClr val="FF0000"/>
              </a:solidFill>
              <a:latin typeface="標楷體" pitchFamily="65" charset="-120"/>
              <a:ea typeface="標楷體" pitchFamily="65" charset="-120"/>
            </a:endParaRPr>
          </a:p>
        </p:txBody>
      </p:sp>
    </p:spTree>
  </p:cSld>
  <p:clrMapOvr>
    <a:masterClrMapping/>
  </p:clrMapOvr>
  <p:transition>
    <p:zoom/>
  </p:transition>
</p:sld>
</file>

<file path=ppt/slides/slide2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4578" name="投影片編號版面配置區 1">
            <a:extLst>
              <a:ext uri="{FF2B5EF4-FFF2-40B4-BE49-F238E27FC236}">
                <a16:creationId xmlns:a16="http://schemas.microsoft.com/office/drawing/2014/main" id="{DC704CEA-DAE6-4DF3-BC79-61D5FED2E30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C6E2174D-AD5F-4B8F-8490-D320AB2E322B}" type="slidenum">
              <a:rPr lang="en-US" altLang="zh-TW" sz="1400">
                <a:ea typeface="標楷體" panose="03000509000000000000" pitchFamily="65" charset="-120"/>
              </a:rPr>
              <a:pPr eaLnBrk="1" hangingPunct="1"/>
              <a:t>23</a:t>
            </a:fld>
            <a:endParaRPr lang="en-US" altLang="zh-TW" sz="1400">
              <a:ea typeface="標楷體" panose="03000509000000000000" pitchFamily="65" charset="-120"/>
            </a:endParaRPr>
          </a:p>
        </p:txBody>
      </p:sp>
      <p:sp>
        <p:nvSpPr>
          <p:cNvPr id="26627" name="矩形 2">
            <a:extLst>
              <a:ext uri="{FF2B5EF4-FFF2-40B4-BE49-F238E27FC236}">
                <a16:creationId xmlns:a16="http://schemas.microsoft.com/office/drawing/2014/main" id="{793CA2A0-2061-4467-9100-D05C8DB630E4}"/>
              </a:ext>
            </a:extLst>
          </p:cNvPr>
          <p:cNvSpPr>
            <a:spLocks noChangeArrowheads="1"/>
          </p:cNvSpPr>
          <p:nvPr/>
        </p:nvSpPr>
        <p:spPr bwMode="auto">
          <a:xfrm>
            <a:off x="755650" y="765175"/>
            <a:ext cx="7777163" cy="5573713"/>
          </a:xfrm>
          <a:prstGeom prst="rect">
            <a:avLst/>
          </a:prstGeom>
          <a:noFill/>
          <a:ln w="9525">
            <a:noFill/>
            <a:miter lim="800%"/>
            <a:headEnd/>
            <a:tailEnd/>
          </a:ln>
        </p:spPr>
        <p:txBody>
          <a:bodyPr>
            <a:spAutoFit/>
          </a:bodyPr>
          <a:lstStyle/>
          <a:p>
            <a:pPr marL="633413" indent="-633413">
              <a:spcBef>
                <a:spcPct val="20%"/>
              </a:spcBef>
              <a:defRPr/>
            </a:pPr>
            <a:r>
              <a:rPr lang="en-US" altLang="zh-TW" sz="2600" b="1" dirty="0">
                <a:solidFill>
                  <a:schemeClr val="accent6"/>
                </a:solidFill>
                <a:latin typeface="標楷體" pitchFamily="65" charset="-120"/>
                <a:ea typeface="標楷體" pitchFamily="65" charset="-120"/>
              </a:rPr>
              <a:t>(</a:t>
            </a:r>
            <a:r>
              <a:rPr lang="zh-TW" altLang="en-US" sz="2600" b="1" dirty="0">
                <a:solidFill>
                  <a:schemeClr val="accent6"/>
                </a:solidFill>
                <a:latin typeface="標楷體" pitchFamily="65" charset="-120"/>
                <a:ea typeface="標楷體" pitchFamily="65" charset="-120"/>
              </a:rPr>
              <a:t>十五</a:t>
            </a:r>
            <a:r>
              <a:rPr lang="en-US" altLang="zh-TW" sz="2600" b="1" dirty="0">
                <a:solidFill>
                  <a:schemeClr val="accent6"/>
                </a:solidFill>
                <a:latin typeface="標楷體" pitchFamily="65" charset="-120"/>
                <a:ea typeface="標楷體" pitchFamily="65" charset="-120"/>
              </a:rPr>
              <a:t>)</a:t>
            </a:r>
            <a:r>
              <a:rPr lang="zh-TW" altLang="en-US" sz="2600" b="1" dirty="0">
                <a:solidFill>
                  <a:schemeClr val="accent6"/>
                </a:solidFill>
                <a:latin typeface="標楷體" pitchFamily="65" charset="-120"/>
                <a:ea typeface="標楷體" pitchFamily="65" charset="-120"/>
              </a:rPr>
              <a:t>投票時間截止時：</a:t>
            </a:r>
            <a:endParaRPr lang="en-US" altLang="zh-TW" sz="2600" b="1" dirty="0">
              <a:solidFill>
                <a:schemeClr val="accent6"/>
              </a:solidFill>
              <a:latin typeface="標楷體" pitchFamily="65" charset="-120"/>
              <a:ea typeface="標楷體" pitchFamily="65" charset="-120"/>
            </a:endParaRPr>
          </a:p>
          <a:p>
            <a:pPr marL="633413" indent="-633413">
              <a:spcBef>
                <a:spcPct val="20%"/>
              </a:spcBef>
              <a:defRPr/>
            </a:pPr>
            <a:r>
              <a:rPr lang="en-US" altLang="zh-TW" sz="2600" b="1" dirty="0">
                <a:solidFill>
                  <a:schemeClr val="accent6"/>
                </a:solidFill>
                <a:latin typeface="標楷體" pitchFamily="65" charset="-120"/>
                <a:ea typeface="標楷體" pitchFamily="65" charset="-120"/>
              </a:rPr>
              <a:t>   1.</a:t>
            </a:r>
            <a:r>
              <a:rPr lang="zh-TW" altLang="en-US" sz="2600" b="1" dirty="0">
                <a:solidFill>
                  <a:schemeClr val="accent6"/>
                </a:solidFill>
                <a:latin typeface="標楷體" pitchFamily="65" charset="-120"/>
                <a:ea typeface="標楷體" pitchFamily="65" charset="-120"/>
              </a:rPr>
              <a:t>將用餘票查點完畢後，裝入用餘票封袋。</a:t>
            </a:r>
            <a:endParaRPr lang="en-US" altLang="zh-TW" sz="2600" b="1" dirty="0">
              <a:solidFill>
                <a:schemeClr val="accent6"/>
              </a:solidFill>
              <a:latin typeface="標楷體" pitchFamily="65" charset="-120"/>
              <a:ea typeface="標楷體" pitchFamily="65" charset="-120"/>
            </a:endParaRPr>
          </a:p>
          <a:p>
            <a:pPr marL="633413" indent="-633413">
              <a:spcBef>
                <a:spcPct val="20%"/>
              </a:spcBef>
              <a:defRPr/>
            </a:pPr>
            <a:r>
              <a:rPr lang="en-US" altLang="zh-TW" sz="2600" b="1" dirty="0">
                <a:solidFill>
                  <a:schemeClr val="accent6"/>
                </a:solidFill>
                <a:latin typeface="標楷體" pitchFamily="65" charset="-120"/>
                <a:ea typeface="標楷體" pitchFamily="65" charset="-120"/>
              </a:rPr>
              <a:t>   2.</a:t>
            </a:r>
            <a:r>
              <a:rPr lang="zh-TW" altLang="en-US" sz="2600" b="1" dirty="0">
                <a:solidFill>
                  <a:schemeClr val="accent6"/>
                </a:solidFill>
                <a:latin typeface="標楷體" pitchFamily="65" charset="-120"/>
                <a:ea typeface="標楷體" pitchFamily="65" charset="-120"/>
              </a:rPr>
              <a:t>並在封袋上應記載事項逐一依式填寫。</a:t>
            </a:r>
            <a:endParaRPr lang="en-US" altLang="zh-TW" sz="2600" b="1" dirty="0">
              <a:solidFill>
                <a:schemeClr val="accent6"/>
              </a:solidFill>
              <a:latin typeface="標楷體" pitchFamily="65" charset="-120"/>
              <a:ea typeface="標楷體" pitchFamily="65" charset="-120"/>
            </a:endParaRPr>
          </a:p>
          <a:p>
            <a:pPr marL="633413" indent="-633413">
              <a:spcBef>
                <a:spcPct val="20%"/>
              </a:spcBef>
              <a:defRPr/>
            </a:pPr>
            <a:r>
              <a:rPr lang="en-US" altLang="zh-TW" sz="2600" b="1" dirty="0">
                <a:solidFill>
                  <a:schemeClr val="accent6"/>
                </a:solidFill>
                <a:latin typeface="標楷體" pitchFamily="65" charset="-120"/>
                <a:ea typeface="標楷體" pitchFamily="65" charset="-120"/>
              </a:rPr>
              <a:t>   3.</a:t>
            </a:r>
            <a:r>
              <a:rPr lang="zh-TW" altLang="en-US" sz="2600" b="1" dirty="0">
                <a:solidFill>
                  <a:srgbClr val="FF0000"/>
                </a:solidFill>
                <a:latin typeface="標楷體" pitchFamily="65" charset="-120"/>
                <a:ea typeface="標楷體" pitchFamily="65" charset="-120"/>
              </a:rPr>
              <a:t>選舉人名冊亦應查點裝袋</a:t>
            </a:r>
            <a:r>
              <a:rPr lang="zh-TW" altLang="en-US" sz="2600" b="1" dirty="0">
                <a:solidFill>
                  <a:schemeClr val="accent6"/>
                </a:solidFill>
                <a:latin typeface="標楷體" pitchFamily="65" charset="-120"/>
                <a:ea typeface="標楷體" pitchFamily="65" charset="-120"/>
              </a:rPr>
              <a:t>，並送請</a:t>
            </a:r>
            <a:r>
              <a:rPr lang="zh-TW" altLang="en-US" sz="2600" b="1" dirty="0">
                <a:solidFill>
                  <a:srgbClr val="FF0000"/>
                </a:solidFill>
                <a:latin typeface="標楷體" pitchFamily="65" charset="-120"/>
                <a:ea typeface="標楷體" pitchFamily="65" charset="-120"/>
              </a:rPr>
              <a:t>指導員、發票員及監票員會</a:t>
            </a:r>
            <a:r>
              <a:rPr lang="zh-TW" altLang="en-US" sz="2600" b="1" dirty="0">
                <a:solidFill>
                  <a:schemeClr val="accent6"/>
                </a:solidFill>
                <a:latin typeface="標楷體" pitchFamily="65" charset="-120"/>
                <a:ea typeface="標楷體" pitchFamily="65" charset="-120"/>
              </a:rPr>
              <a:t>同查驗後加封簽蓋騎縫章。 </a:t>
            </a:r>
            <a:endParaRPr lang="en-US" altLang="zh-TW" sz="2600" b="1" dirty="0">
              <a:solidFill>
                <a:schemeClr val="accent6"/>
              </a:solidFill>
              <a:latin typeface="標楷體" pitchFamily="65" charset="-120"/>
              <a:ea typeface="標楷體" pitchFamily="65" charset="-120"/>
            </a:endParaRPr>
          </a:p>
          <a:p>
            <a:pPr marL="630238" indent="-630238" algn="just">
              <a:lnSpc>
                <a:spcPct val="95%"/>
              </a:lnSpc>
              <a:spcBef>
                <a:spcPct val="20%"/>
              </a:spcBef>
              <a:defRPr/>
            </a:pPr>
            <a:r>
              <a:rPr lang="en-US" altLang="zh-TW" sz="2600" b="1" dirty="0">
                <a:solidFill>
                  <a:schemeClr val="accent6"/>
                </a:solidFill>
                <a:latin typeface="標楷體" pitchFamily="65" charset="-120"/>
                <a:ea typeface="標楷體" pitchFamily="65" charset="-120"/>
              </a:rPr>
              <a:t>(</a:t>
            </a:r>
            <a:r>
              <a:rPr lang="zh-TW" altLang="en-US" sz="2600" b="1" dirty="0">
                <a:solidFill>
                  <a:schemeClr val="accent6"/>
                </a:solidFill>
                <a:latin typeface="標楷體" pitchFamily="65" charset="-120"/>
                <a:ea typeface="標楷體" pitchFamily="65" charset="-120"/>
              </a:rPr>
              <a:t>十六</a:t>
            </a:r>
            <a:r>
              <a:rPr lang="en-US" altLang="zh-TW" sz="2600" b="1" dirty="0">
                <a:solidFill>
                  <a:schemeClr val="accent6"/>
                </a:solidFill>
                <a:latin typeface="標楷體" pitchFamily="65" charset="-120"/>
                <a:ea typeface="標楷體" pitchFamily="65" charset="-120"/>
              </a:rPr>
              <a:t>)</a:t>
            </a:r>
            <a:r>
              <a:rPr lang="zh-TW" altLang="en-US" sz="2600" b="1" dirty="0">
                <a:solidFill>
                  <a:schemeClr val="accent6"/>
                </a:solidFill>
                <a:latin typeface="標楷體" pitchFamily="65" charset="-120"/>
                <a:ea typeface="標楷體" pitchFamily="65" charset="-120"/>
              </a:rPr>
              <a:t>截止投票，唱名開票：</a:t>
            </a:r>
            <a:endParaRPr lang="en-US" altLang="zh-TW" sz="2600" b="1" dirty="0">
              <a:solidFill>
                <a:schemeClr val="accent6"/>
              </a:solidFill>
              <a:latin typeface="標楷體" pitchFamily="65" charset="-120"/>
              <a:ea typeface="標楷體" pitchFamily="65" charset="-120"/>
            </a:endParaRPr>
          </a:p>
          <a:p>
            <a:pPr marL="630238" indent="-630238" algn="just">
              <a:lnSpc>
                <a:spcPct val="95%"/>
              </a:lnSpc>
              <a:spcBef>
                <a:spcPct val="20%"/>
              </a:spcBef>
              <a:defRPr/>
            </a:pPr>
            <a:r>
              <a:rPr lang="en-US" altLang="zh-TW" sz="2600" b="1" dirty="0">
                <a:solidFill>
                  <a:schemeClr val="accent6"/>
                </a:solidFill>
                <a:latin typeface="標楷體" pitchFamily="65" charset="-120"/>
                <a:ea typeface="標楷體" pitchFamily="65" charset="-120"/>
              </a:rPr>
              <a:t>   1.</a:t>
            </a:r>
            <a:r>
              <a:rPr lang="zh-TW" altLang="en-US" sz="2600" b="1" dirty="0">
                <a:solidFill>
                  <a:schemeClr val="accent6"/>
                </a:solidFill>
                <a:latin typeface="標楷體" pitchFamily="65" charset="-120"/>
                <a:ea typeface="標楷體" pitchFamily="65" charset="-120"/>
              </a:rPr>
              <a:t>選舉經截止時間投票，應立即開票並當眾唱 </a:t>
            </a:r>
            <a:endParaRPr lang="en-US" altLang="zh-TW" sz="2600" b="1" dirty="0">
              <a:solidFill>
                <a:schemeClr val="accent6"/>
              </a:solidFill>
              <a:latin typeface="標楷體" pitchFamily="65" charset="-120"/>
              <a:ea typeface="標楷體" pitchFamily="65" charset="-120"/>
            </a:endParaRPr>
          </a:p>
          <a:p>
            <a:pPr marL="630238" indent="-630238" algn="just">
              <a:lnSpc>
                <a:spcPct val="95%"/>
              </a:lnSpc>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名開票，</a:t>
            </a:r>
            <a:r>
              <a:rPr lang="zh-TW" altLang="en-US" sz="2600" b="1" u="sng" dirty="0">
                <a:solidFill>
                  <a:schemeClr val="accent6"/>
                </a:solidFill>
                <a:latin typeface="標楷體" pitchFamily="65" charset="-120"/>
                <a:ea typeface="標楷體" pitchFamily="65" charset="-120"/>
              </a:rPr>
              <a:t>農事</a:t>
            </a:r>
            <a:r>
              <a:rPr lang="zh-TW" altLang="en-US" sz="2600" b="1" dirty="0">
                <a:solidFill>
                  <a:schemeClr val="accent6"/>
                </a:solidFill>
                <a:latin typeface="標楷體" pitchFamily="65" charset="-120"/>
                <a:ea typeface="標楷體" pitchFamily="65" charset="-120"/>
              </a:rPr>
              <a:t>小組選舉結果，由</a:t>
            </a:r>
            <a:r>
              <a:rPr lang="zh-TW" altLang="en-US" sz="2600" b="1" dirty="0">
                <a:solidFill>
                  <a:srgbClr val="FF0000"/>
                </a:solidFill>
                <a:latin typeface="標楷體" pitchFamily="65" charset="-120"/>
                <a:ea typeface="標楷體" pitchFamily="65" charset="-120"/>
              </a:rPr>
              <a:t>指導員</a:t>
            </a:r>
            <a:r>
              <a:rPr lang="zh-TW" altLang="en-US" sz="2600" b="1" dirty="0">
                <a:solidFill>
                  <a:schemeClr val="accent6"/>
                </a:solidFill>
                <a:latin typeface="標楷體" pitchFamily="65" charset="-120"/>
                <a:ea typeface="標楷體" pitchFamily="65" charset="-120"/>
              </a:rPr>
              <a:t>當場</a:t>
            </a:r>
            <a:endParaRPr lang="en-US" altLang="zh-TW" sz="2600" b="1" dirty="0">
              <a:solidFill>
                <a:schemeClr val="accent6"/>
              </a:solidFill>
              <a:latin typeface="標楷體" pitchFamily="65" charset="-120"/>
              <a:ea typeface="標楷體" pitchFamily="65" charset="-120"/>
            </a:endParaRPr>
          </a:p>
          <a:p>
            <a:pPr marL="630238" indent="-630238" algn="just">
              <a:lnSpc>
                <a:spcPct val="95%"/>
              </a:lnSpc>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宣布開票結果。</a:t>
            </a:r>
          </a:p>
          <a:p>
            <a:pPr marL="630238" indent="-630238" algn="just">
              <a:lnSpc>
                <a:spcPct val="95%"/>
              </a:lnSpc>
              <a:spcBef>
                <a:spcPct val="20%"/>
              </a:spcBef>
              <a:defRPr/>
            </a:pPr>
            <a:r>
              <a:rPr lang="zh-TW" altLang="en-US" sz="2600" b="1" dirty="0">
                <a:solidFill>
                  <a:srgbClr val="FF0000"/>
                </a:solidFill>
                <a:latin typeface="Arial Unicode MS" pitchFamily="34" charset="-120"/>
                <a:ea typeface="標楷體" pitchFamily="65" charset="-120"/>
              </a:rPr>
              <a:t>      </a:t>
            </a:r>
            <a:r>
              <a:rPr lang="en-US" altLang="zh-TW" sz="2600" b="1" dirty="0">
                <a:solidFill>
                  <a:srgbClr val="FF0000"/>
                </a:solidFill>
                <a:latin typeface="Arial Unicode MS" pitchFamily="34" charset="-120"/>
                <a:ea typeface="標楷體" pitchFamily="65" charset="-120"/>
              </a:rPr>
              <a:t>2.</a:t>
            </a:r>
            <a:r>
              <a:rPr lang="zh-TW" altLang="en-US" sz="2600" b="1" dirty="0">
                <a:solidFill>
                  <a:srgbClr val="FF0000"/>
                </a:solidFill>
                <a:latin typeface="標楷體" pitchFamily="65" charset="-120"/>
                <a:ea typeface="標楷體" pitchFamily="65" charset="-120"/>
              </a:rPr>
              <a:t>「</a:t>
            </a:r>
            <a:r>
              <a:rPr lang="zh-TW" altLang="en-US" sz="2600" b="1" dirty="0">
                <a:solidFill>
                  <a:srgbClr val="FF0000"/>
                </a:solidFill>
                <a:latin typeface="Arial Unicode MS" pitchFamily="34" charset="-120"/>
                <a:ea typeface="標楷體" pitchFamily="65" charset="-120"/>
              </a:rPr>
              <a:t>同額競選</a:t>
            </a:r>
            <a:r>
              <a:rPr lang="zh-TW" altLang="en-US" sz="2600" b="1" dirty="0">
                <a:solidFill>
                  <a:srgbClr val="FF0000"/>
                </a:solidFill>
                <a:latin typeface="標楷體" pitchFamily="65" charset="-120"/>
                <a:ea typeface="標楷體" pitchFamily="65" charset="-120"/>
              </a:rPr>
              <a:t>」</a:t>
            </a:r>
            <a:r>
              <a:rPr lang="zh-TW" altLang="en-US" sz="2600" b="1" dirty="0">
                <a:solidFill>
                  <a:srgbClr val="FF0000"/>
                </a:solidFill>
                <a:latin typeface="Arial Unicode MS" pitchFamily="34" charset="-120"/>
                <a:ea typeface="標楷體" pitchFamily="65" charset="-120"/>
              </a:rPr>
              <a:t>亦應完成開票程序</a:t>
            </a:r>
            <a:r>
              <a:rPr lang="zh-TW" altLang="en-US" sz="2600" b="1" dirty="0">
                <a:solidFill>
                  <a:srgbClr val="FF0000"/>
                </a:solidFill>
                <a:latin typeface="標楷體" pitchFamily="65" charset="-120"/>
                <a:ea typeface="標楷體" pitchFamily="65" charset="-120"/>
              </a:rPr>
              <a:t>。</a:t>
            </a:r>
            <a:endParaRPr lang="zh-TW" altLang="en-US" sz="2600" b="1" dirty="0">
              <a:latin typeface="標楷體" pitchFamily="65" charset="-120"/>
              <a:ea typeface="標楷體" pitchFamily="65" charset="-120"/>
            </a:endParaRPr>
          </a:p>
          <a:p>
            <a:pPr marL="630238" indent="-630238" algn="just">
              <a:lnSpc>
                <a:spcPct val="95%"/>
              </a:lnSpc>
              <a:spcBef>
                <a:spcPct val="20%"/>
              </a:spcBef>
              <a:defRPr/>
            </a:pPr>
            <a:r>
              <a:rPr lang="en-US" altLang="zh-TW" sz="2600" b="1" dirty="0">
                <a:solidFill>
                  <a:schemeClr val="accent6"/>
                </a:solidFill>
                <a:latin typeface="標楷體" pitchFamily="65" charset="-120"/>
                <a:ea typeface="標楷體" pitchFamily="65" charset="-120"/>
              </a:rPr>
              <a:t>   </a:t>
            </a:r>
            <a:endParaRPr lang="zh-TW" altLang="en-US" sz="2600" b="1" dirty="0">
              <a:solidFill>
                <a:srgbClr val="FF0000"/>
              </a:solidFill>
              <a:latin typeface="標楷體" pitchFamily="65" charset="-120"/>
              <a:ea typeface="標楷體" pitchFamily="65" charset="-120"/>
            </a:endParaRPr>
          </a:p>
          <a:p>
            <a:pPr marL="633413" indent="-633413">
              <a:spcBef>
                <a:spcPct val="20%"/>
              </a:spcBef>
              <a:defRPr/>
            </a:pPr>
            <a:endParaRPr lang="zh-TW" altLang="en-US" sz="2600" b="1" dirty="0">
              <a:solidFill>
                <a:schemeClr val="accent6"/>
              </a:solidFill>
              <a:latin typeface="標楷體" pitchFamily="65" charset="-120"/>
              <a:ea typeface="標楷體" pitchFamily="65" charset="-120"/>
            </a:endParaRPr>
          </a:p>
        </p:txBody>
      </p:sp>
    </p:spTree>
  </p:cSld>
  <p:clrMapOvr>
    <a:masterClrMapping/>
  </p:clrMapOvr>
</p:sld>
</file>

<file path=ppt/slides/slide2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5602" name="投影片編號版面配置區 3">
            <a:extLst>
              <a:ext uri="{FF2B5EF4-FFF2-40B4-BE49-F238E27FC236}">
                <a16:creationId xmlns:a16="http://schemas.microsoft.com/office/drawing/2014/main" id="{5F1D5B5C-64A9-47D9-B570-8C1C959D66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B1B9E3A7-C645-4D50-AD22-D9E87785F253}" type="slidenum">
              <a:rPr lang="en-US" altLang="zh-TW" sz="1400">
                <a:ea typeface="標楷體" panose="03000509000000000000" pitchFamily="65" charset="-120"/>
              </a:rPr>
              <a:pPr eaLnBrk="1" hangingPunct="1"/>
              <a:t>24</a:t>
            </a:fld>
            <a:endParaRPr lang="en-US" altLang="zh-TW" sz="1400">
              <a:ea typeface="標楷體" panose="03000509000000000000" pitchFamily="65" charset="-120"/>
            </a:endParaRPr>
          </a:p>
        </p:txBody>
      </p:sp>
      <p:sp>
        <p:nvSpPr>
          <p:cNvPr id="25603" name="Rectangle 3">
            <a:extLst>
              <a:ext uri="{FF2B5EF4-FFF2-40B4-BE49-F238E27FC236}">
                <a16:creationId xmlns:a16="http://schemas.microsoft.com/office/drawing/2014/main" id="{E07A868F-2E44-46CC-9BA9-1B06F1FE616B}"/>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25604" name="Rectangle 4">
            <a:extLst>
              <a:ext uri="{FF2B5EF4-FFF2-40B4-BE49-F238E27FC236}">
                <a16:creationId xmlns:a16="http://schemas.microsoft.com/office/drawing/2014/main" id="{C0B006DD-1016-49DA-B54C-E53130F0967D}"/>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15365" name="Rectangle 6">
            <a:extLst>
              <a:ext uri="{FF2B5EF4-FFF2-40B4-BE49-F238E27FC236}">
                <a16:creationId xmlns:a16="http://schemas.microsoft.com/office/drawing/2014/main" id="{CC4E3CF6-F157-4B14-9D45-2073EC575B28}"/>
              </a:ext>
            </a:extLst>
          </p:cNvPr>
          <p:cNvSpPr>
            <a:spLocks noChangeArrowheads="1"/>
          </p:cNvSpPr>
          <p:nvPr/>
        </p:nvSpPr>
        <p:spPr bwMode="auto">
          <a:xfrm>
            <a:off x="685800" y="908050"/>
            <a:ext cx="7918450" cy="5111750"/>
          </a:xfrm>
          <a:prstGeom prst="rect">
            <a:avLst/>
          </a:prstGeom>
          <a:noFill/>
          <a:ln w="9525">
            <a:noFill/>
            <a:miter lim="800%"/>
            <a:headEnd/>
            <a:tailEnd/>
          </a:ln>
        </p:spPr>
        <p:txBody>
          <a:bodyPr/>
          <a:lstStyle/>
          <a:p>
            <a:pPr marL="987425" indent="-987425">
              <a:spcBef>
                <a:spcPct val="20%"/>
              </a:spcBef>
              <a:defRPr/>
            </a:pPr>
            <a:r>
              <a:rPr lang="en-US" altLang="zh-TW" sz="2800" b="1" dirty="0">
                <a:solidFill>
                  <a:schemeClr val="accent6"/>
                </a:solidFill>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十七</a:t>
            </a:r>
            <a:r>
              <a:rPr lang="en-US" altLang="zh-TW" sz="2800" b="1" dirty="0">
                <a:solidFill>
                  <a:schemeClr val="accent6"/>
                </a:solidFill>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選舉票之認定，依下列規定辦理</a:t>
            </a:r>
            <a:r>
              <a:rPr lang="zh-TW" altLang="en-US" sz="2800" b="1" dirty="0">
                <a:solidFill>
                  <a:schemeClr val="accent6"/>
                </a:solidFill>
                <a:latin typeface="標楷體" pitchFamily="65" charset="-120"/>
                <a:ea typeface="標楷體" pitchFamily="65" charset="-120"/>
                <a:cs typeface="Times New Roman" pitchFamily="18" charset="0"/>
              </a:rPr>
              <a:t>：</a:t>
            </a:r>
            <a:endParaRPr lang="en-US" altLang="zh-TW" sz="2800" b="1" dirty="0">
              <a:solidFill>
                <a:schemeClr val="accent6"/>
              </a:solidFill>
              <a:latin typeface="標楷體" pitchFamily="65" charset="-120"/>
              <a:ea typeface="標楷體" pitchFamily="65" charset="-120"/>
              <a:cs typeface="Times New Roman" pitchFamily="18" charset="0"/>
            </a:endParaRPr>
          </a:p>
          <a:p>
            <a:pPr marL="987425" indent="-987425">
              <a:lnSpc>
                <a:spcPct val="90%"/>
              </a:lnSpc>
              <a:spcBef>
                <a:spcPct val="20%"/>
              </a:spcBef>
              <a:defRPr/>
            </a:pPr>
            <a:r>
              <a:rPr lang="zh-TW" altLang="en-US" sz="2800" b="1" dirty="0">
                <a:solidFill>
                  <a:schemeClr val="accent6"/>
                </a:solidFill>
                <a:latin typeface="標楷體" pitchFamily="65" charset="-120"/>
                <a:ea typeface="標楷體" pitchFamily="65" charset="-120"/>
              </a:rPr>
              <a:t>（</a:t>
            </a:r>
            <a:r>
              <a:rPr lang="en-US" altLang="zh-TW" sz="2800" b="1" dirty="0">
                <a:solidFill>
                  <a:schemeClr val="accent6"/>
                </a:solidFill>
                <a:latin typeface="標楷體" pitchFamily="65" charset="-120"/>
                <a:ea typeface="標楷體" pitchFamily="65" charset="-120"/>
              </a:rPr>
              <a:t>1</a:t>
            </a:r>
            <a:r>
              <a:rPr lang="zh-TW" altLang="en-US" sz="2800" b="1" dirty="0">
                <a:solidFill>
                  <a:schemeClr val="accent6"/>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選舉票應用</a:t>
            </a:r>
            <a:r>
              <a:rPr lang="zh-TW" altLang="en-US" sz="2800" b="1" u="sng" dirty="0">
                <a:solidFill>
                  <a:srgbClr val="FF0000"/>
                </a:solidFill>
                <a:latin typeface="標楷體" pitchFamily="65" charset="-120"/>
                <a:ea typeface="標楷體" pitchFamily="65" charset="-120"/>
              </a:rPr>
              <a:t>農</a:t>
            </a:r>
            <a:r>
              <a:rPr lang="zh-TW" altLang="en-US" sz="2800" b="1" dirty="0">
                <a:solidFill>
                  <a:srgbClr val="FF0000"/>
                </a:solidFill>
                <a:latin typeface="標楷體" pitchFamily="65" charset="-120"/>
                <a:ea typeface="標楷體" pitchFamily="65" charset="-120"/>
              </a:rPr>
              <a:t>會備製之圈選工具圈投。 </a:t>
            </a:r>
          </a:p>
          <a:p>
            <a:pPr marL="987425" indent="-987425">
              <a:lnSpc>
                <a:spcPct val="90%"/>
              </a:lnSpc>
              <a:spcBef>
                <a:spcPct val="20%"/>
              </a:spcBef>
              <a:defRPr/>
            </a:pPr>
            <a:r>
              <a:rPr lang="zh-TW" altLang="en-US" sz="2800" b="1" dirty="0">
                <a:solidFill>
                  <a:schemeClr val="accent6"/>
                </a:solidFill>
                <a:latin typeface="標楷體" pitchFamily="65" charset="-120"/>
                <a:ea typeface="標楷體" pitchFamily="65" charset="-120"/>
              </a:rPr>
              <a:t>（</a:t>
            </a:r>
            <a:r>
              <a:rPr lang="en-US" altLang="zh-TW" sz="2800" b="1" dirty="0">
                <a:solidFill>
                  <a:schemeClr val="accent6"/>
                </a:solidFill>
                <a:latin typeface="標楷體" pitchFamily="65" charset="-120"/>
                <a:ea typeface="標楷體" pitchFamily="65" charset="-120"/>
              </a:rPr>
              <a:t>2</a:t>
            </a:r>
            <a:r>
              <a:rPr lang="zh-TW" altLang="en-US" sz="2800" b="1" dirty="0">
                <a:solidFill>
                  <a:schemeClr val="accent6"/>
                </a:solidFill>
                <a:latin typeface="標楷體" pitchFamily="65" charset="-120"/>
                <a:ea typeface="標楷體" pitchFamily="65" charset="-120"/>
              </a:rPr>
              <a:t>）圈選部分應圈在候選人號次上之</a:t>
            </a:r>
            <a:r>
              <a:rPr lang="zh-TW" altLang="en-US" sz="2800" b="1" dirty="0">
                <a:solidFill>
                  <a:srgbClr val="FF0000"/>
                </a:solidFill>
                <a:latin typeface="標楷體" pitchFamily="65" charset="-120"/>
                <a:ea typeface="標楷體" pitchFamily="65" charset="-120"/>
              </a:rPr>
              <a:t>方格欄內為原則。  </a:t>
            </a:r>
          </a:p>
          <a:p>
            <a:pPr marL="987425" indent="-987425">
              <a:lnSpc>
                <a:spcPct val="90%"/>
              </a:lnSpc>
              <a:spcBef>
                <a:spcPct val="20%"/>
              </a:spcBef>
              <a:defRPr/>
            </a:pPr>
            <a:r>
              <a:rPr lang="zh-TW" altLang="en-US" sz="2800" b="1" dirty="0">
                <a:solidFill>
                  <a:schemeClr val="accent6"/>
                </a:solidFill>
                <a:latin typeface="標楷體" pitchFamily="65" charset="-120"/>
                <a:ea typeface="標楷體" pitchFamily="65" charset="-120"/>
              </a:rPr>
              <a:t>（</a:t>
            </a:r>
            <a:r>
              <a:rPr lang="en-US" altLang="zh-TW" sz="2800" b="1" dirty="0">
                <a:solidFill>
                  <a:schemeClr val="accent6"/>
                </a:solidFill>
                <a:latin typeface="標楷體" pitchFamily="65" charset="-120"/>
                <a:ea typeface="標楷體" pitchFamily="65" charset="-120"/>
              </a:rPr>
              <a:t>3</a:t>
            </a:r>
            <a:r>
              <a:rPr lang="zh-TW" altLang="en-US" sz="2800" b="1" dirty="0">
                <a:solidFill>
                  <a:schemeClr val="accent6"/>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無效票應由指導員當場認定，並於紀錄中敘明</a:t>
            </a:r>
            <a:r>
              <a:rPr lang="zh-TW" altLang="en-US" sz="2800" b="1" dirty="0">
                <a:solidFill>
                  <a:schemeClr val="accent6"/>
                </a:solidFill>
                <a:latin typeface="標楷體" pitchFamily="65" charset="-120"/>
                <a:ea typeface="標楷體" pitchFamily="65" charset="-120"/>
              </a:rPr>
              <a:t>。 </a:t>
            </a:r>
          </a:p>
          <a:p>
            <a:pPr marL="987425" indent="-987425">
              <a:lnSpc>
                <a:spcPct val="90%"/>
              </a:lnSpc>
              <a:spcBef>
                <a:spcPct val="20%"/>
              </a:spcBef>
              <a:defRPr/>
            </a:pPr>
            <a:r>
              <a:rPr lang="zh-TW" altLang="en-US" sz="2800" b="1" dirty="0">
                <a:solidFill>
                  <a:schemeClr val="accent6"/>
                </a:solidFill>
                <a:latin typeface="標楷體" pitchFamily="65" charset="-120"/>
                <a:ea typeface="標楷體" pitchFamily="65" charset="-120"/>
              </a:rPr>
              <a:t>（</a:t>
            </a:r>
            <a:r>
              <a:rPr lang="en-US" altLang="zh-TW" sz="2800" b="1" dirty="0">
                <a:solidFill>
                  <a:schemeClr val="accent6"/>
                </a:solidFill>
                <a:latin typeface="標楷體" pitchFamily="65" charset="-120"/>
                <a:ea typeface="標楷體" pitchFamily="65" charset="-120"/>
              </a:rPr>
              <a:t>4</a:t>
            </a:r>
            <a:r>
              <a:rPr lang="zh-TW" altLang="en-US" sz="2800" b="1" dirty="0">
                <a:solidFill>
                  <a:schemeClr val="accent6"/>
                </a:solidFill>
                <a:latin typeface="標楷體" pitchFamily="65" charset="-120"/>
                <a:ea typeface="標楷體" pitchFamily="65" charset="-120"/>
              </a:rPr>
              <a:t>）有效票、無效票認定圖例（如后）。 </a:t>
            </a:r>
            <a:r>
              <a:rPr lang="zh-TW" altLang="en-US" sz="2800" b="1" dirty="0">
                <a:solidFill>
                  <a:schemeClr val="accent6"/>
                </a:solidFill>
                <a:latin typeface="Arial Unicode MS" pitchFamily="34" charset="-120"/>
                <a:ea typeface="Arial Unicode MS" pitchFamily="34" charset="-120"/>
                <a:cs typeface="Arial Unicode MS" pitchFamily="34" charset="-120"/>
              </a:rPr>
              <a:t>  </a:t>
            </a:r>
          </a:p>
        </p:txBody>
      </p:sp>
    </p:spTree>
  </p:cSld>
  <p:clrMapOvr>
    <a:masterClrMapping/>
  </p:clrMapOvr>
  <p:transition>
    <p:zoom/>
  </p:transition>
</p:sld>
</file>

<file path=ppt/slides/slide2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6626" name="投影片編號版面配置區 3">
            <a:extLst>
              <a:ext uri="{FF2B5EF4-FFF2-40B4-BE49-F238E27FC236}">
                <a16:creationId xmlns:a16="http://schemas.microsoft.com/office/drawing/2014/main" id="{5D71413B-399F-407A-BF18-7CBE8BBB4E7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B4E1BE4F-324C-47BD-9850-B9A2A823C542}" type="slidenum">
              <a:rPr lang="en-US" altLang="zh-TW" sz="1400">
                <a:ea typeface="標楷體" panose="03000509000000000000" pitchFamily="65" charset="-120"/>
              </a:rPr>
              <a:pPr eaLnBrk="1" hangingPunct="1"/>
              <a:t>25</a:t>
            </a:fld>
            <a:endParaRPr lang="en-US" altLang="zh-TW" sz="1400">
              <a:ea typeface="標楷體" panose="03000509000000000000" pitchFamily="65" charset="-120"/>
            </a:endParaRPr>
          </a:p>
        </p:txBody>
      </p:sp>
      <p:sp>
        <p:nvSpPr>
          <p:cNvPr id="26627" name="Rectangle 2051">
            <a:extLst>
              <a:ext uri="{FF2B5EF4-FFF2-40B4-BE49-F238E27FC236}">
                <a16:creationId xmlns:a16="http://schemas.microsoft.com/office/drawing/2014/main" id="{D61C5844-F09F-416B-8763-825C591DF3EC}"/>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26628" name="Rectangle 2052">
            <a:extLst>
              <a:ext uri="{FF2B5EF4-FFF2-40B4-BE49-F238E27FC236}">
                <a16:creationId xmlns:a16="http://schemas.microsoft.com/office/drawing/2014/main" id="{4FC74635-7503-4090-AA09-9D0D57E80C2E}"/>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26629" name="Rectangle 2054">
            <a:extLst>
              <a:ext uri="{FF2B5EF4-FFF2-40B4-BE49-F238E27FC236}">
                <a16:creationId xmlns:a16="http://schemas.microsoft.com/office/drawing/2014/main" id="{ADF15D88-4990-44B1-8862-948329441EFA}"/>
              </a:ext>
            </a:extLst>
          </p:cNvPr>
          <p:cNvSpPr>
            <a:spLocks noChangeArrowheads="1"/>
          </p:cNvSpPr>
          <p:nvPr/>
        </p:nvSpPr>
        <p:spPr bwMode="auto">
          <a:xfrm>
            <a:off x="806450" y="981075"/>
            <a:ext cx="81534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442913" indent="-442913"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ct val="20%"/>
              </a:spcBef>
            </a:pPr>
            <a:r>
              <a:rPr lang="zh-TW" altLang="en-US" sz="3200" b="1">
                <a:solidFill>
                  <a:srgbClr val="2D2DB9"/>
                </a:solidFill>
                <a:latin typeface="標楷體" panose="03000509000000000000" pitchFamily="65" charset="-120"/>
                <a:ea typeface="標楷體" panose="03000509000000000000" pitchFamily="65" charset="-120"/>
              </a:rPr>
              <a:t>選舉票的判定：</a:t>
            </a:r>
            <a:endParaRPr lang="en-US" altLang="zh-TW" sz="3200" b="1">
              <a:solidFill>
                <a:srgbClr val="2D2DB9"/>
              </a:solidFill>
              <a:latin typeface="標楷體" panose="03000509000000000000" pitchFamily="65" charset="-120"/>
              <a:ea typeface="標楷體" panose="03000509000000000000" pitchFamily="65" charset="-120"/>
            </a:endParaRPr>
          </a:p>
          <a:p>
            <a:pPr eaLnBrk="1" hangingPunct="1">
              <a:spcBef>
                <a:spcPct val="20%"/>
              </a:spcBef>
              <a:buFont typeface="Arial" panose="020B0604020202020204" pitchFamily="34" charset="0"/>
              <a:buChar char="•"/>
            </a:pPr>
            <a:r>
              <a:rPr lang="zh-TW" altLang="en-US" sz="3200" b="1">
                <a:solidFill>
                  <a:srgbClr val="2D2DB9"/>
                </a:solidFill>
                <a:latin typeface="標楷體" panose="03000509000000000000" pitchFamily="65" charset="-120"/>
                <a:ea typeface="標楷體" panose="03000509000000000000" pitchFamily="65" charset="-120"/>
              </a:rPr>
              <a:t>有效票與無效票的認定應</a:t>
            </a:r>
            <a:r>
              <a:rPr lang="zh-TW" altLang="en-US" sz="3200" b="1">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3200" b="1">
                <a:solidFill>
                  <a:srgbClr val="FF0000"/>
                </a:solidFill>
                <a:latin typeface="標楷體" panose="03000509000000000000" pitchFamily="65" charset="-120"/>
                <a:ea typeface="標楷體" panose="03000509000000000000" pitchFamily="65" charset="-120"/>
              </a:rPr>
              <a:t>當機立斷」。</a:t>
            </a:r>
          </a:p>
          <a:p>
            <a:pPr eaLnBrk="1" hangingPunct="1">
              <a:lnSpc>
                <a:spcPct val="120%"/>
              </a:lnSpc>
              <a:spcBef>
                <a:spcPct val="20%"/>
              </a:spcBef>
              <a:buFont typeface="Arial" panose="020B0604020202020204" pitchFamily="34" charset="0"/>
              <a:buChar char="•"/>
            </a:pPr>
            <a:r>
              <a:rPr lang="zh-TW" altLang="en-US" sz="3200" b="1">
                <a:solidFill>
                  <a:srgbClr val="2D2DB9"/>
                </a:solidFill>
                <a:latin typeface="標楷體" panose="03000509000000000000" pitchFamily="65" charset="-120"/>
                <a:ea typeface="標楷體" panose="03000509000000000000" pitchFamily="65" charset="-120"/>
              </a:rPr>
              <a:t>圈選選舉票應使用</a:t>
            </a:r>
            <a:r>
              <a:rPr lang="zh-TW" altLang="en-US" sz="3200" b="1">
                <a:solidFill>
                  <a:srgbClr val="FF0000"/>
                </a:solidFill>
                <a:latin typeface="標楷體" panose="03000509000000000000" pitchFamily="65" charset="-120"/>
                <a:ea typeface="標楷體" panose="03000509000000000000" pitchFamily="65" charset="-120"/>
              </a:rPr>
              <a:t>紅色印台：</a:t>
            </a:r>
            <a:endParaRPr lang="en-US" altLang="zh-TW" sz="3200" b="1">
              <a:solidFill>
                <a:srgbClr val="FF0000"/>
              </a:solidFill>
              <a:latin typeface="標楷體" panose="03000509000000000000" pitchFamily="65" charset="-120"/>
              <a:ea typeface="標楷體" panose="03000509000000000000" pitchFamily="65" charset="-120"/>
            </a:endParaRPr>
          </a:p>
          <a:p>
            <a:pPr eaLnBrk="1" hangingPunct="1">
              <a:lnSpc>
                <a:spcPct val="120%"/>
              </a:lnSpc>
              <a:spcBef>
                <a:spcPct val="20%"/>
              </a:spcBef>
            </a:pPr>
            <a:r>
              <a:rPr lang="en-US" altLang="zh-TW" sz="3200" b="1">
                <a:solidFill>
                  <a:srgbClr val="FF0000"/>
                </a:solidFill>
                <a:latin typeface="標楷體" panose="03000509000000000000" pitchFamily="65" charset="-120"/>
                <a:ea typeface="標楷體" panose="03000509000000000000" pitchFamily="65" charset="-120"/>
              </a:rPr>
              <a:t>  </a:t>
            </a:r>
            <a:r>
              <a:rPr lang="zh-TW" altLang="en-US" sz="3200" b="1">
                <a:solidFill>
                  <a:srgbClr val="2D2DB9"/>
                </a:solidFill>
                <a:latin typeface="標楷體" panose="03000509000000000000" pitchFamily="65" charset="-120"/>
                <a:ea typeface="標楷體" panose="03000509000000000000" pitchFamily="65" charset="-120"/>
              </a:rPr>
              <a:t>若被調換</a:t>
            </a:r>
            <a:r>
              <a:rPr lang="zh-TW" altLang="en-US" sz="3200" b="1">
                <a:latin typeface="標楷體" panose="03000509000000000000" pitchFamily="65" charset="-120"/>
                <a:ea typeface="標楷體" panose="03000509000000000000" pitchFamily="65" charset="-120"/>
              </a:rPr>
              <a:t>黑色、</a:t>
            </a:r>
            <a:r>
              <a:rPr lang="zh-TW" altLang="en-US" sz="3200" b="1">
                <a:solidFill>
                  <a:srgbClr val="2D2DB9"/>
                </a:solidFill>
                <a:latin typeface="標楷體" panose="03000509000000000000" pitchFamily="65" charset="-120"/>
                <a:ea typeface="標楷體" panose="03000509000000000000" pitchFamily="65" charset="-120"/>
              </a:rPr>
              <a:t>藍色</a:t>
            </a:r>
            <a:r>
              <a:rPr lang="zh-TW" altLang="en-US" sz="3200" b="1">
                <a:latin typeface="標楷體" panose="03000509000000000000" pitchFamily="65" charset="-120"/>
                <a:ea typeface="標楷體" panose="03000509000000000000" pitchFamily="65" charset="-120"/>
              </a:rPr>
              <a:t>或</a:t>
            </a:r>
            <a:r>
              <a:rPr lang="zh-TW" altLang="en-US" sz="3200" b="1">
                <a:solidFill>
                  <a:srgbClr val="FF0000"/>
                </a:solidFill>
                <a:latin typeface="標楷體" panose="03000509000000000000" pitchFamily="65" charset="-120"/>
                <a:ea typeface="標楷體" panose="03000509000000000000" pitchFamily="65" charset="-120"/>
              </a:rPr>
              <a:t>其</a:t>
            </a:r>
            <a:r>
              <a:rPr lang="zh-TW" altLang="en-US" sz="3200" b="1">
                <a:solidFill>
                  <a:srgbClr val="FFC000"/>
                </a:solidFill>
                <a:latin typeface="標楷體" panose="03000509000000000000" pitchFamily="65" charset="-120"/>
                <a:ea typeface="標楷體" panose="03000509000000000000" pitchFamily="65" charset="-120"/>
              </a:rPr>
              <a:t>他</a:t>
            </a:r>
            <a:r>
              <a:rPr lang="zh-TW" altLang="en-US" sz="3200" b="1">
                <a:solidFill>
                  <a:srgbClr val="FFFF66"/>
                </a:solidFill>
                <a:latin typeface="標楷體" panose="03000509000000000000" pitchFamily="65" charset="-120"/>
                <a:ea typeface="標楷體" panose="03000509000000000000" pitchFamily="65" charset="-120"/>
              </a:rPr>
              <a:t>顏</a:t>
            </a:r>
            <a:r>
              <a:rPr lang="zh-TW" altLang="en-US" sz="3200" b="1">
                <a:solidFill>
                  <a:srgbClr val="00B050"/>
                </a:solidFill>
                <a:latin typeface="標楷體" panose="03000509000000000000" pitchFamily="65" charset="-120"/>
                <a:ea typeface="標楷體" panose="03000509000000000000" pitchFamily="65" charset="-120"/>
              </a:rPr>
              <a:t>色</a:t>
            </a:r>
            <a:r>
              <a:rPr lang="zh-TW" altLang="en-US" sz="3200" b="1">
                <a:solidFill>
                  <a:srgbClr val="2D2DB9"/>
                </a:solidFill>
                <a:latin typeface="標楷體" panose="03000509000000000000" pitchFamily="65" charset="-120"/>
                <a:ea typeface="標楷體" panose="03000509000000000000" pitchFamily="65" charset="-120"/>
              </a:rPr>
              <a:t>印</a:t>
            </a:r>
            <a:r>
              <a:rPr lang="zh-TW" altLang="en-US" sz="3200" b="1">
                <a:solidFill>
                  <a:srgbClr val="7878DE"/>
                </a:solidFill>
                <a:latin typeface="標楷體" panose="03000509000000000000" pitchFamily="65" charset="-120"/>
                <a:ea typeface="標楷體" panose="03000509000000000000" pitchFamily="65" charset="-120"/>
              </a:rPr>
              <a:t>台</a:t>
            </a:r>
            <a:r>
              <a:rPr lang="zh-TW" altLang="en-US" sz="3200" b="1">
                <a:solidFill>
                  <a:srgbClr val="2D2DB9"/>
                </a:solidFill>
                <a:latin typeface="標楷體" panose="03000509000000000000" pitchFamily="65" charset="-120"/>
                <a:ea typeface="標楷體" panose="03000509000000000000" pitchFamily="65" charset="-120"/>
              </a:rPr>
              <a:t>，發現後當即行</a:t>
            </a:r>
            <a:r>
              <a:rPr lang="zh-TW" altLang="en-US" sz="3200" b="1">
                <a:solidFill>
                  <a:srgbClr val="FF0000"/>
                </a:solidFill>
                <a:latin typeface="標楷體" panose="03000509000000000000" pitchFamily="65" charset="-120"/>
                <a:ea typeface="標楷體" panose="03000509000000000000" pitchFamily="65" charset="-120"/>
              </a:rPr>
              <a:t>換補</a:t>
            </a:r>
            <a:r>
              <a:rPr lang="zh-TW" altLang="en-US" sz="3200" b="1">
                <a:latin typeface="標楷體" panose="03000509000000000000" pitchFamily="65" charset="-120"/>
                <a:ea typeface="標楷體" panose="03000509000000000000" pitchFamily="65" charset="-120"/>
              </a:rPr>
              <a:t>，</a:t>
            </a:r>
            <a:r>
              <a:rPr lang="zh-TW" altLang="en-US" sz="3200" b="1">
                <a:solidFill>
                  <a:srgbClr val="FF0000"/>
                </a:solidFill>
                <a:latin typeface="標楷體" panose="03000509000000000000" pitchFamily="65" charset="-120"/>
                <a:ea typeface="標楷體" panose="03000509000000000000" pitchFamily="65" charset="-120"/>
              </a:rPr>
              <a:t>已圈選之選舉票仍為有效。</a:t>
            </a:r>
          </a:p>
        </p:txBody>
      </p:sp>
    </p:spTree>
  </p:cSld>
  <p:clrMapOvr>
    <a:masterClrMapping/>
  </p:clrMapOvr>
  <p:transition>
    <p:zoom/>
  </p:transition>
</p:sld>
</file>

<file path=ppt/slides/slide2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7650" name="投影片編號版面配置區 3">
            <a:extLst>
              <a:ext uri="{FF2B5EF4-FFF2-40B4-BE49-F238E27FC236}">
                <a16:creationId xmlns:a16="http://schemas.microsoft.com/office/drawing/2014/main" id="{2CB3C161-DC1F-4996-B7D0-5D355D0E54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7F2E7806-561C-4F7C-948D-5BEAE2AFCC05}" type="slidenum">
              <a:rPr lang="en-US" altLang="zh-TW" sz="1400">
                <a:ea typeface="標楷體" panose="03000509000000000000" pitchFamily="65" charset="-120"/>
              </a:rPr>
              <a:pPr eaLnBrk="1" hangingPunct="1"/>
              <a:t>26</a:t>
            </a:fld>
            <a:endParaRPr lang="en-US" altLang="zh-TW" sz="1400">
              <a:ea typeface="標楷體" panose="03000509000000000000" pitchFamily="65" charset="-120"/>
            </a:endParaRPr>
          </a:p>
        </p:txBody>
      </p:sp>
      <p:sp>
        <p:nvSpPr>
          <p:cNvPr id="27651" name="Rectangle 3">
            <a:extLst>
              <a:ext uri="{FF2B5EF4-FFF2-40B4-BE49-F238E27FC236}">
                <a16:creationId xmlns:a16="http://schemas.microsoft.com/office/drawing/2014/main" id="{78E96781-3352-4502-A276-1A3CE68869C1}"/>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17412" name="Rectangle 9">
            <a:extLst>
              <a:ext uri="{FF2B5EF4-FFF2-40B4-BE49-F238E27FC236}">
                <a16:creationId xmlns:a16="http://schemas.microsoft.com/office/drawing/2014/main" id="{2ABE349A-7EC4-4F4F-B0A7-75EA4D2AC090}"/>
              </a:ext>
            </a:extLst>
          </p:cNvPr>
          <p:cNvSpPr>
            <a:spLocks noChangeArrowheads="1"/>
          </p:cNvSpPr>
          <p:nvPr/>
        </p:nvSpPr>
        <p:spPr bwMode="auto">
          <a:xfrm>
            <a:off x="539750" y="733425"/>
            <a:ext cx="8135938" cy="5695950"/>
          </a:xfrm>
          <a:prstGeom prst="rect">
            <a:avLst/>
          </a:prstGeom>
          <a:noFill/>
          <a:ln w="9525">
            <a:noFill/>
            <a:miter lim="800%"/>
            <a:headEnd/>
            <a:tailEnd/>
          </a:ln>
        </p:spPr>
        <p:txBody>
          <a:bodyPr/>
          <a:lstStyle/>
          <a:p>
            <a:pPr marL="630238" indent="-630238">
              <a:lnSpc>
                <a:spcPts val="2900"/>
              </a:lnSpc>
              <a:spcBef>
                <a:spcPct val="20%"/>
              </a:spcBef>
              <a:defRPr/>
            </a:pPr>
            <a:r>
              <a:rPr lang="en-US" altLang="zh-TW" sz="2800" b="1" dirty="0">
                <a:solidFill>
                  <a:schemeClr val="accent6"/>
                </a:solidFill>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十八</a:t>
            </a:r>
            <a:r>
              <a:rPr lang="en-US" altLang="zh-TW" sz="2800" b="1" dirty="0">
                <a:solidFill>
                  <a:schemeClr val="accent6"/>
                </a:solidFill>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得票數相同：</a:t>
            </a:r>
            <a:endParaRPr lang="en-US" altLang="zh-TW" sz="2800" b="1" dirty="0">
              <a:solidFill>
                <a:schemeClr val="accent6"/>
              </a:solidFill>
              <a:latin typeface="標楷體" pitchFamily="65" charset="-120"/>
              <a:ea typeface="標楷體" pitchFamily="65" charset="-120"/>
            </a:endParaRPr>
          </a:p>
          <a:p>
            <a:pPr marL="630238" indent="-630238">
              <a:lnSpc>
                <a:spcPts val="2900"/>
              </a:lnSpc>
              <a:spcBef>
                <a:spcPct val="20%"/>
              </a:spcBef>
              <a:defRPr/>
            </a:pPr>
            <a:r>
              <a:rPr lang="zh-TW" altLang="en-US" sz="2800" b="1" dirty="0">
                <a:solidFill>
                  <a:schemeClr val="accent6"/>
                </a:solidFill>
                <a:latin typeface="標楷體" pitchFamily="65" charset="-120"/>
                <a:ea typeface="標楷體" pitchFamily="65" charset="-120"/>
              </a:rPr>
              <a:t>      農會選舉</a:t>
            </a:r>
            <a:r>
              <a:rPr lang="zh-TW" altLang="en-US" sz="2800" b="1" dirty="0">
                <a:solidFill>
                  <a:srgbClr val="FF0000"/>
                </a:solidFill>
                <a:latin typeface="標楷體" pitchFamily="65" charset="-120"/>
                <a:ea typeface="標楷體" pitchFamily="65" charset="-120"/>
              </a:rPr>
              <a:t>得票數相同時</a:t>
            </a:r>
            <a:r>
              <a:rPr lang="zh-TW" altLang="en-US" sz="2800" b="1" dirty="0">
                <a:solidFill>
                  <a:schemeClr val="accent6"/>
                </a:solidFill>
                <a:latin typeface="標楷體" pitchFamily="65" charset="-120"/>
                <a:ea typeface="標楷體" pitchFamily="65" charset="-120"/>
              </a:rPr>
              <a:t>，由</a:t>
            </a:r>
            <a:r>
              <a:rPr lang="zh-TW" altLang="en-US" sz="2800" b="1" dirty="0">
                <a:solidFill>
                  <a:srgbClr val="FF0000"/>
                </a:solidFill>
                <a:latin typeface="標楷體" pitchFamily="65" charset="-120"/>
                <a:ea typeface="標楷體" pitchFamily="65" charset="-120"/>
              </a:rPr>
              <a:t>監票員製籤</a:t>
            </a:r>
            <a:r>
              <a:rPr lang="zh-TW" altLang="en-US" sz="2800" b="1" dirty="0">
                <a:solidFill>
                  <a:schemeClr val="accent6"/>
                </a:solidFill>
                <a:latin typeface="標楷體" pitchFamily="65" charset="-120"/>
                <a:ea typeface="標楷體" pitchFamily="65" charset="-120"/>
              </a:rPr>
              <a:t>並由  候選人當場抽籤決定結果。</a:t>
            </a:r>
            <a:endParaRPr lang="en-US" altLang="zh-TW" sz="2800" b="1" dirty="0">
              <a:solidFill>
                <a:schemeClr val="accent6"/>
              </a:solidFill>
              <a:latin typeface="標楷體" pitchFamily="65" charset="-120"/>
              <a:ea typeface="標楷體" pitchFamily="65" charset="-120"/>
            </a:endParaRPr>
          </a:p>
          <a:p>
            <a:pPr marL="630238" indent="-630238">
              <a:lnSpc>
                <a:spcPts val="2900"/>
              </a:lnSpc>
              <a:spcBef>
                <a:spcPct val="20%"/>
              </a:spcBef>
              <a:defRPr/>
            </a:pPr>
            <a:r>
              <a:rPr lang="en-US" altLang="zh-TW" sz="2800" b="1" dirty="0">
                <a:solidFill>
                  <a:schemeClr val="accent6"/>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如候選人未在場或雖到場經唱名</a:t>
            </a:r>
            <a:r>
              <a:rPr lang="en-US" altLang="zh-TW" sz="2800" b="1" dirty="0">
                <a:solidFill>
                  <a:schemeClr val="accent6"/>
                </a:solidFill>
                <a:latin typeface="標楷體" pitchFamily="65" charset="-120"/>
                <a:ea typeface="標楷體" pitchFamily="65" charset="-120"/>
              </a:rPr>
              <a:t>3</a:t>
            </a:r>
            <a:r>
              <a:rPr lang="zh-TW" altLang="en-US" sz="2800" b="1" dirty="0">
                <a:solidFill>
                  <a:schemeClr val="accent6"/>
                </a:solidFill>
                <a:latin typeface="標楷體" pitchFamily="65" charset="-120"/>
                <a:ea typeface="標楷體" pitchFamily="65" charset="-120"/>
              </a:rPr>
              <a:t>次後仍不抽籤者，</a:t>
            </a:r>
            <a:r>
              <a:rPr lang="zh-TW" altLang="en-US" sz="2800" b="1" dirty="0">
                <a:solidFill>
                  <a:srgbClr val="FF0000"/>
                </a:solidFill>
                <a:latin typeface="標楷體" pitchFamily="65" charset="-120"/>
                <a:ea typeface="標楷體" pitchFamily="65" charset="-120"/>
              </a:rPr>
              <a:t>由指導員代抽。先抽順序，再抽當選與否。</a:t>
            </a:r>
            <a:endParaRPr lang="en-US" altLang="zh-TW" sz="2800" b="1" dirty="0">
              <a:solidFill>
                <a:srgbClr val="FF0000"/>
              </a:solidFill>
              <a:latin typeface="標楷體" pitchFamily="65" charset="-120"/>
              <a:ea typeface="標楷體" pitchFamily="65" charset="-120"/>
            </a:endParaRPr>
          </a:p>
          <a:p>
            <a:pPr marL="630238" indent="-630238">
              <a:lnSpc>
                <a:spcPts val="2900"/>
              </a:lnSpc>
              <a:spcBef>
                <a:spcPct val="20%"/>
              </a:spcBef>
              <a:defRPr/>
            </a:pPr>
            <a:r>
              <a:rPr lang="en-US" altLang="zh-TW" sz="2800" b="1" dirty="0">
                <a:solidFill>
                  <a:schemeClr val="accent6"/>
                </a:solidFill>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十九</a:t>
            </a:r>
            <a:r>
              <a:rPr lang="en-US" altLang="zh-TW" sz="2800" b="1" dirty="0">
                <a:solidFill>
                  <a:schemeClr val="accent6"/>
                </a:solidFill>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選票包封：</a:t>
            </a:r>
            <a:endParaRPr lang="en-US" altLang="zh-TW" sz="2800" b="1" dirty="0">
              <a:solidFill>
                <a:schemeClr val="accent6"/>
              </a:solidFill>
              <a:latin typeface="標楷體" pitchFamily="65" charset="-120"/>
              <a:ea typeface="標楷體" pitchFamily="65" charset="-120"/>
            </a:endParaRPr>
          </a:p>
          <a:p>
            <a:pPr marL="630238" indent="-630238">
              <a:lnSpc>
                <a:spcPts val="2900"/>
              </a:lnSpc>
              <a:spcBef>
                <a:spcPct val="20%"/>
              </a:spcBef>
              <a:defRPr/>
            </a:pPr>
            <a:r>
              <a:rPr lang="en-US" altLang="zh-TW" sz="2800" b="1" dirty="0">
                <a:solidFill>
                  <a:schemeClr val="accent6"/>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農會選舉開票完畢後，選舉票應集中包封。</a:t>
            </a:r>
            <a:endParaRPr lang="en-US" altLang="zh-TW" sz="2800" b="1" dirty="0">
              <a:solidFill>
                <a:schemeClr val="accent6"/>
              </a:solidFill>
              <a:latin typeface="標楷體" pitchFamily="65" charset="-120"/>
              <a:ea typeface="標楷體" pitchFamily="65" charset="-120"/>
            </a:endParaRPr>
          </a:p>
          <a:p>
            <a:pPr marL="630238" indent="-630238">
              <a:lnSpc>
                <a:spcPts val="2900"/>
              </a:lnSpc>
              <a:spcBef>
                <a:spcPct val="20%"/>
              </a:spcBef>
              <a:defRPr/>
            </a:pPr>
            <a:r>
              <a:rPr lang="en-US" altLang="zh-TW" sz="2800" b="1" dirty="0">
                <a:solidFill>
                  <a:schemeClr val="accent6"/>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封面書明</a:t>
            </a:r>
            <a:r>
              <a:rPr lang="en-US" altLang="zh-TW" sz="2800" b="1" dirty="0">
                <a:solidFill>
                  <a:schemeClr val="accent6"/>
                </a:solidFill>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農會</a:t>
            </a:r>
            <a:r>
              <a:rPr lang="zh-TW" altLang="en-US" sz="2800" b="1" dirty="0">
                <a:solidFill>
                  <a:srgbClr val="FF0000"/>
                </a:solidFill>
                <a:latin typeface="標楷體" pitchFamily="65" charset="-120"/>
                <a:ea typeface="標楷體" pitchFamily="65" charset="-120"/>
              </a:rPr>
              <a:t>名稱、屆次、種類、選舉票張數及年月日</a:t>
            </a:r>
            <a:r>
              <a:rPr lang="zh-TW" altLang="en-US" sz="2800" b="1" dirty="0">
                <a:solidFill>
                  <a:schemeClr val="accent6"/>
                </a:solidFill>
                <a:latin typeface="標楷體" pitchFamily="65" charset="-120"/>
                <a:ea typeface="標楷體" pitchFamily="65" charset="-120"/>
              </a:rPr>
              <a:t>等。農事小組選舉由</a:t>
            </a:r>
            <a:r>
              <a:rPr lang="zh-TW" altLang="en-US" sz="2800" b="1" dirty="0">
                <a:solidFill>
                  <a:srgbClr val="FF0000"/>
                </a:solidFill>
                <a:latin typeface="標楷體" pitchFamily="65" charset="-120"/>
                <a:ea typeface="標楷體" pitchFamily="65" charset="-120"/>
              </a:rPr>
              <a:t>監票員會同指導員驗簽</a:t>
            </a:r>
            <a:r>
              <a:rPr lang="zh-TW" altLang="en-US" sz="2800" b="1" dirty="0">
                <a:solidFill>
                  <a:schemeClr val="accent6"/>
                </a:solidFill>
                <a:latin typeface="標楷體" pitchFamily="65" charset="-120"/>
                <a:ea typeface="標楷體" pitchFamily="65" charset="-120"/>
              </a:rPr>
              <a:t>，交由農會保管。</a:t>
            </a:r>
            <a:r>
              <a:rPr lang="zh-TW" altLang="en-US" sz="2800" b="1" dirty="0">
                <a:solidFill>
                  <a:srgbClr val="FF0000"/>
                </a:solidFill>
                <a:latin typeface="標楷體" pitchFamily="65" charset="-120"/>
                <a:ea typeface="標楷體" pitchFamily="65" charset="-120"/>
              </a:rPr>
              <a:t> </a:t>
            </a:r>
          </a:p>
        </p:txBody>
      </p:sp>
    </p:spTree>
  </p:cSld>
  <p:clrMapOvr>
    <a:masterClrMapping/>
  </p:clrMapOvr>
  <p:transition>
    <p:zoom/>
  </p:transition>
</p:sld>
</file>

<file path=ppt/slides/slide2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8674" name="投影片編號版面配置區 1">
            <a:extLst>
              <a:ext uri="{FF2B5EF4-FFF2-40B4-BE49-F238E27FC236}">
                <a16:creationId xmlns:a16="http://schemas.microsoft.com/office/drawing/2014/main" id="{B1D08926-4E46-46A0-ABA1-8E08BDD0FE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071B387D-7AD9-4F33-A1A0-1C2D3547BBA1}" type="slidenum">
              <a:rPr lang="en-US" altLang="zh-TW" sz="1400">
                <a:ea typeface="標楷體" panose="03000509000000000000" pitchFamily="65" charset="-120"/>
              </a:rPr>
              <a:pPr eaLnBrk="1" hangingPunct="1"/>
              <a:t>27</a:t>
            </a:fld>
            <a:endParaRPr lang="en-US" altLang="zh-TW" sz="1400">
              <a:ea typeface="標楷體" panose="03000509000000000000" pitchFamily="65" charset="-120"/>
            </a:endParaRPr>
          </a:p>
        </p:txBody>
      </p:sp>
      <p:sp>
        <p:nvSpPr>
          <p:cNvPr id="3" name="矩形 2">
            <a:extLst>
              <a:ext uri="{FF2B5EF4-FFF2-40B4-BE49-F238E27FC236}">
                <a16:creationId xmlns:a16="http://schemas.microsoft.com/office/drawing/2014/main" id="{1E40DF44-FCB1-4B8A-854A-3B4F6379F4BE}"/>
              </a:ext>
            </a:extLst>
          </p:cNvPr>
          <p:cNvSpPr/>
          <p:nvPr/>
        </p:nvSpPr>
        <p:spPr>
          <a:xfrm>
            <a:off x="539750" y="981075"/>
            <a:ext cx="8280400" cy="2717800"/>
          </a:xfrm>
          <a:prstGeom prst="rect">
            <a:avLst/>
          </a:prstGeom>
        </p:spPr>
        <p:txBody>
          <a:bodyPr>
            <a:spAutoFit/>
          </a:bodyPr>
          <a:lstStyle/>
          <a:p>
            <a:pPr marL="630238" indent="-630238">
              <a:lnSpc>
                <a:spcPts val="2900"/>
              </a:lnSpc>
              <a:spcBef>
                <a:spcPct val="20%"/>
              </a:spcBef>
              <a:defRPr/>
            </a:pPr>
            <a:r>
              <a:rPr lang="en-US" altLang="zh-TW" sz="2800" b="1" dirty="0">
                <a:solidFill>
                  <a:schemeClr val="accent6"/>
                </a:solidFill>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二十</a:t>
            </a:r>
            <a:r>
              <a:rPr lang="en-US" altLang="zh-TW" sz="2800" b="1" dirty="0">
                <a:solidFill>
                  <a:schemeClr val="accent6"/>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發現舞弊或違背法令情事</a:t>
            </a:r>
            <a:r>
              <a:rPr lang="zh-TW" altLang="en-US" sz="2800" b="1" dirty="0">
                <a:solidFill>
                  <a:schemeClr val="accent6"/>
                </a:solidFill>
                <a:latin typeface="標楷體" pitchFamily="65" charset="-120"/>
                <a:ea typeface="標楷體" pitchFamily="65" charset="-120"/>
              </a:rPr>
              <a:t>：</a:t>
            </a:r>
            <a:endParaRPr lang="en-US" altLang="zh-TW" sz="2800" b="1" dirty="0">
              <a:solidFill>
                <a:schemeClr val="accent6"/>
              </a:solidFill>
              <a:latin typeface="標楷體" pitchFamily="65" charset="-120"/>
              <a:ea typeface="標楷體" pitchFamily="65" charset="-120"/>
            </a:endParaRPr>
          </a:p>
          <a:p>
            <a:pPr marL="630238" indent="-630238">
              <a:lnSpc>
                <a:spcPts val="2900"/>
              </a:lnSpc>
              <a:spcBef>
                <a:spcPct val="20%"/>
              </a:spcBef>
              <a:defRPr/>
            </a:pPr>
            <a:r>
              <a:rPr lang="en-US" altLang="zh-TW" sz="2800" b="1" dirty="0">
                <a:solidFill>
                  <a:schemeClr val="accent6"/>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由</a:t>
            </a:r>
            <a:r>
              <a:rPr lang="zh-TW" altLang="en-US" sz="2800" b="1" dirty="0">
                <a:solidFill>
                  <a:srgbClr val="FF0000"/>
                </a:solidFill>
                <a:latin typeface="標楷體" pitchFamily="65" charset="-120"/>
                <a:ea typeface="標楷體" pitchFamily="65" charset="-120"/>
              </a:rPr>
              <a:t>指導員</a:t>
            </a:r>
            <a:r>
              <a:rPr lang="zh-TW" altLang="en-US" sz="2800" b="1" dirty="0">
                <a:solidFill>
                  <a:schemeClr val="accent6"/>
                </a:solidFill>
                <a:latin typeface="標楷體" pitchFamily="65" charset="-120"/>
                <a:ea typeface="標楷體" pitchFamily="65" charset="-120"/>
              </a:rPr>
              <a:t>於完成投票後，</a:t>
            </a:r>
            <a:endParaRPr lang="en-US" altLang="zh-TW" sz="2800" b="1" dirty="0">
              <a:solidFill>
                <a:schemeClr val="accent6"/>
              </a:solidFill>
              <a:latin typeface="標楷體" pitchFamily="65" charset="-120"/>
              <a:ea typeface="標楷體" pitchFamily="65" charset="-120"/>
            </a:endParaRPr>
          </a:p>
          <a:p>
            <a:pPr marL="630238" indent="-630238">
              <a:lnSpc>
                <a:spcPts val="2900"/>
              </a:lnSpc>
              <a:spcBef>
                <a:spcPct val="20%"/>
              </a:spcBef>
              <a:defRPr/>
            </a:pPr>
            <a:r>
              <a:rPr lang="en-US" altLang="zh-TW" sz="2800" b="1" dirty="0">
                <a:solidFill>
                  <a:schemeClr val="accent6"/>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宣布將票匭加封，並報主管機關核辦。</a:t>
            </a:r>
            <a:r>
              <a:rPr lang="zh-TW" altLang="en-US" sz="2800" dirty="0">
                <a:solidFill>
                  <a:schemeClr val="accent6"/>
                </a:solidFill>
                <a:latin typeface="標楷體" pitchFamily="65" charset="-120"/>
                <a:ea typeface="標楷體" pitchFamily="65" charset="-120"/>
              </a:rPr>
              <a:t> </a:t>
            </a:r>
            <a:endParaRPr lang="en-US" altLang="zh-TW" sz="2800" dirty="0">
              <a:solidFill>
                <a:schemeClr val="accent6"/>
              </a:solidFill>
              <a:latin typeface="標楷體" pitchFamily="65" charset="-120"/>
              <a:ea typeface="標楷體" pitchFamily="65" charset="-120"/>
            </a:endParaRPr>
          </a:p>
          <a:p>
            <a:pPr marL="630238" indent="-630238">
              <a:lnSpc>
                <a:spcPts val="2900"/>
              </a:lnSpc>
              <a:spcBef>
                <a:spcPct val="20%"/>
              </a:spcBef>
              <a:defRPr/>
            </a:pPr>
            <a:endParaRPr lang="en-US" altLang="zh-TW" dirty="0">
              <a:latin typeface="標楷體" pitchFamily="65" charset="-120"/>
              <a:ea typeface="標楷體" pitchFamily="65" charset="-120"/>
            </a:endParaRPr>
          </a:p>
          <a:p>
            <a:pPr marL="630238" indent="-630238">
              <a:lnSpc>
                <a:spcPts val="2900"/>
              </a:lnSpc>
              <a:spcBef>
                <a:spcPct val="20%"/>
              </a:spcBef>
              <a:defRPr/>
            </a:pPr>
            <a:endParaRPr lang="en-US" altLang="zh-TW" dirty="0">
              <a:latin typeface="標楷體" pitchFamily="65" charset="-120"/>
              <a:ea typeface="標楷體" pitchFamily="65" charset="-120"/>
            </a:endParaRPr>
          </a:p>
          <a:p>
            <a:pPr marL="630238" indent="-630238">
              <a:lnSpc>
                <a:spcPts val="2900"/>
              </a:lnSpc>
              <a:spcBef>
                <a:spcPct val="20%"/>
              </a:spcBef>
              <a:defRPr/>
            </a:pPr>
            <a:endParaRPr lang="zh-TW" altLang="en-US" dirty="0">
              <a:latin typeface="標楷體" pitchFamily="65" charset="-120"/>
              <a:ea typeface="標楷體" pitchFamily="65" charset="-120"/>
            </a:endParaRPr>
          </a:p>
        </p:txBody>
      </p:sp>
    </p:spTree>
  </p:cSld>
  <p:clrMapOvr>
    <a:masterClrMapping/>
  </p:clrMapOvr>
</p:sld>
</file>

<file path=ppt/slides/slide2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9698" name="投影片編號版面配置區 3">
            <a:extLst>
              <a:ext uri="{FF2B5EF4-FFF2-40B4-BE49-F238E27FC236}">
                <a16:creationId xmlns:a16="http://schemas.microsoft.com/office/drawing/2014/main" id="{E4497ED3-61D5-4863-81FA-5E565209DD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AD79C0AA-1407-45CF-861A-E797EC25B35D}" type="slidenum">
              <a:rPr lang="en-US" altLang="zh-TW" sz="1400">
                <a:ea typeface="標楷體" panose="03000509000000000000" pitchFamily="65" charset="-120"/>
              </a:rPr>
              <a:pPr eaLnBrk="1" hangingPunct="1"/>
              <a:t>28</a:t>
            </a:fld>
            <a:endParaRPr lang="en-US" altLang="zh-TW" sz="1400">
              <a:ea typeface="標楷體" panose="03000509000000000000" pitchFamily="65" charset="-120"/>
            </a:endParaRPr>
          </a:p>
        </p:txBody>
      </p:sp>
      <p:sp>
        <p:nvSpPr>
          <p:cNvPr id="29699" name="Rectangle 4">
            <a:extLst>
              <a:ext uri="{FF2B5EF4-FFF2-40B4-BE49-F238E27FC236}">
                <a16:creationId xmlns:a16="http://schemas.microsoft.com/office/drawing/2014/main" id="{7DEE9198-C3EE-4EC3-9DF6-0EA6B17D900E}"/>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22532" name="Rectangle 7">
            <a:extLst>
              <a:ext uri="{FF2B5EF4-FFF2-40B4-BE49-F238E27FC236}">
                <a16:creationId xmlns:a16="http://schemas.microsoft.com/office/drawing/2014/main" id="{5E8935FA-DD53-4856-AA15-1E508F6C6A2A}"/>
              </a:ext>
            </a:extLst>
          </p:cNvPr>
          <p:cNvSpPr>
            <a:spLocks noChangeArrowheads="1"/>
          </p:cNvSpPr>
          <p:nvPr/>
        </p:nvSpPr>
        <p:spPr bwMode="auto">
          <a:xfrm>
            <a:off x="611188" y="333375"/>
            <a:ext cx="7543800" cy="5543550"/>
          </a:xfrm>
          <a:prstGeom prst="rect">
            <a:avLst/>
          </a:prstGeom>
          <a:noFill/>
          <a:ln w="9525">
            <a:noFill/>
            <a:miter lim="800%"/>
            <a:headEnd/>
            <a:tailEnd/>
          </a:ln>
        </p:spPr>
        <p:txBody>
          <a:bodyPr/>
          <a:lstStyle/>
          <a:p>
            <a:pPr marL="630238" indent="-630238" algn="just">
              <a:lnSpc>
                <a:spcPct val="95%"/>
              </a:lnSpc>
              <a:spcBef>
                <a:spcPct val="20%"/>
              </a:spcBef>
              <a:defRPr/>
            </a:pPr>
            <a:endParaRPr lang="en-US" altLang="zh-TW" sz="2600" b="1" dirty="0">
              <a:solidFill>
                <a:schemeClr val="accent6"/>
              </a:solidFill>
              <a:latin typeface="標楷體" pitchFamily="65" charset="-120"/>
              <a:ea typeface="標楷體" pitchFamily="65" charset="-120"/>
            </a:endParaRPr>
          </a:p>
          <a:p>
            <a:pPr marL="630238" indent="-630238" algn="ctr">
              <a:lnSpc>
                <a:spcPct val="95%"/>
              </a:lnSpc>
              <a:spcBef>
                <a:spcPct val="20%"/>
              </a:spcBef>
              <a:defRPr/>
            </a:pPr>
            <a:r>
              <a:rPr lang="zh-TW" altLang="en-US" sz="3200" b="1" dirty="0">
                <a:solidFill>
                  <a:schemeClr val="accent6"/>
                </a:solidFill>
                <a:latin typeface="標楷體" pitchFamily="65" charset="-120"/>
                <a:ea typeface="標楷體" pitchFamily="65" charset="-120"/>
              </a:rPr>
              <a:t>終於完成投票囉：</a:t>
            </a:r>
            <a:endParaRPr lang="en-US" altLang="zh-TW" sz="3200" b="1" dirty="0">
              <a:solidFill>
                <a:schemeClr val="accent6"/>
              </a:solidFill>
              <a:latin typeface="標楷體" pitchFamily="65" charset="-120"/>
              <a:ea typeface="標楷體" pitchFamily="65" charset="-120"/>
            </a:endParaRPr>
          </a:p>
          <a:p>
            <a:pPr marL="630238" indent="-630238" algn="just">
              <a:lnSpc>
                <a:spcPct val="95%"/>
              </a:lnSpc>
              <a:spcBef>
                <a:spcPct val="20%"/>
              </a:spcBef>
              <a:defRPr/>
            </a:pPr>
            <a:r>
              <a:rPr lang="en-US" altLang="zh-TW" sz="2600" b="1" dirty="0">
                <a:solidFill>
                  <a:schemeClr val="accent6"/>
                </a:solidFill>
                <a:latin typeface="標楷體" pitchFamily="65" charset="-120"/>
                <a:ea typeface="標楷體" pitchFamily="65" charset="-120"/>
              </a:rPr>
              <a:t>1.</a:t>
            </a:r>
            <a:r>
              <a:rPr lang="zh-TW" altLang="en-US" sz="2600" b="1" dirty="0">
                <a:solidFill>
                  <a:srgbClr val="FF0000"/>
                </a:solidFill>
                <a:latin typeface="標楷體" pitchFamily="65" charset="-120"/>
                <a:ea typeface="標楷體" pitchFamily="65" charset="-120"/>
              </a:rPr>
              <a:t>填具選舉情形紀錄表</a:t>
            </a:r>
            <a:r>
              <a:rPr lang="zh-TW" altLang="en-US" sz="2600" b="1" dirty="0">
                <a:solidFill>
                  <a:schemeClr val="accent6"/>
                </a:solidFill>
                <a:latin typeface="標楷體" pitchFamily="65" charset="-120"/>
                <a:ea typeface="標楷體" pitchFamily="65" charset="-120"/>
              </a:rPr>
              <a:t>：</a:t>
            </a:r>
            <a:endParaRPr lang="en-US" altLang="zh-TW" sz="2600" b="1" dirty="0">
              <a:solidFill>
                <a:schemeClr val="accent6"/>
              </a:solidFill>
              <a:latin typeface="標楷體" pitchFamily="65" charset="-120"/>
              <a:ea typeface="標楷體" pitchFamily="65" charset="-120"/>
            </a:endParaRPr>
          </a:p>
          <a:p>
            <a:pPr marL="630238" indent="-630238" algn="just">
              <a:lnSpc>
                <a:spcPct val="95%"/>
              </a:lnSpc>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農事小組選舉結束後，</a:t>
            </a:r>
            <a:r>
              <a:rPr lang="zh-TW" altLang="en-US" sz="2600" b="1" dirty="0">
                <a:solidFill>
                  <a:srgbClr val="FF0000"/>
                </a:solidFill>
                <a:latin typeface="標楷體" pitchFamily="65" charset="-120"/>
                <a:ea typeface="標楷體" pitchFamily="65" charset="-120"/>
              </a:rPr>
              <a:t>指導員</a:t>
            </a:r>
            <a:r>
              <a:rPr lang="zh-TW" altLang="en-US" sz="2600" b="1" dirty="0">
                <a:solidFill>
                  <a:schemeClr val="accent6"/>
                </a:solidFill>
                <a:latin typeface="標楷體" pitchFamily="65" charset="-120"/>
                <a:ea typeface="標楷體" pitchFamily="65" charset="-120"/>
              </a:rPr>
              <a:t>應將各該投（開）</a:t>
            </a:r>
            <a:endParaRPr lang="en-US" altLang="zh-TW" sz="2600" b="1" dirty="0">
              <a:solidFill>
                <a:schemeClr val="accent6"/>
              </a:solidFill>
              <a:latin typeface="標楷體" pitchFamily="65" charset="-120"/>
              <a:ea typeface="標楷體" pitchFamily="65" charset="-120"/>
            </a:endParaRPr>
          </a:p>
          <a:p>
            <a:pPr marL="630238" indent="-630238" algn="just">
              <a:lnSpc>
                <a:spcPct val="95%"/>
              </a:lnSpc>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票所應投、實發、實投、未發票數及有效票、</a:t>
            </a:r>
            <a:endParaRPr lang="en-US" altLang="zh-TW" sz="2600" b="1" dirty="0">
              <a:solidFill>
                <a:schemeClr val="accent6"/>
              </a:solidFill>
              <a:latin typeface="標楷體" pitchFamily="65" charset="-120"/>
              <a:ea typeface="標楷體" pitchFamily="65" charset="-120"/>
            </a:endParaRPr>
          </a:p>
          <a:p>
            <a:pPr marL="630238" indent="-630238" algn="just">
              <a:lnSpc>
                <a:spcPct val="95%"/>
              </a:lnSpc>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無效票之票數，分別統計填造於農事小組選舉</a:t>
            </a:r>
            <a:endParaRPr lang="en-US" altLang="zh-TW" sz="2600" b="1" dirty="0">
              <a:solidFill>
                <a:schemeClr val="accent6"/>
              </a:solidFill>
              <a:latin typeface="標楷體" pitchFamily="65" charset="-120"/>
              <a:ea typeface="標楷體" pitchFamily="65" charset="-120"/>
            </a:endParaRPr>
          </a:p>
          <a:p>
            <a:pPr marL="630238" indent="-630238" algn="just">
              <a:lnSpc>
                <a:spcPct val="95%"/>
              </a:lnSpc>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情形紀錄表。</a:t>
            </a:r>
            <a:endParaRPr lang="en-US" altLang="zh-TW" sz="2600" b="1" dirty="0">
              <a:solidFill>
                <a:schemeClr val="accent6"/>
              </a:solidFill>
              <a:latin typeface="標楷體" pitchFamily="65" charset="-120"/>
              <a:ea typeface="標楷體" pitchFamily="65" charset="-120"/>
            </a:endParaRPr>
          </a:p>
          <a:p>
            <a:pPr marL="633413" indent="-633413" algn="just">
              <a:lnSpc>
                <a:spcPct val="120%"/>
              </a:lnSpc>
              <a:spcBef>
                <a:spcPct val="20%"/>
              </a:spcBef>
              <a:defRPr/>
            </a:pPr>
            <a:r>
              <a:rPr lang="en-US" altLang="zh-TW" sz="2600" b="1" dirty="0">
                <a:solidFill>
                  <a:schemeClr val="accent6"/>
                </a:solidFill>
                <a:latin typeface="標楷體" pitchFamily="65" charset="-120"/>
                <a:ea typeface="標楷體" pitchFamily="65" charset="-120"/>
              </a:rPr>
              <a:t>2.</a:t>
            </a:r>
            <a:r>
              <a:rPr lang="en-US" altLang="zh-TW" sz="2600" b="1" dirty="0">
                <a:solidFill>
                  <a:srgbClr val="FF0000"/>
                </a:solidFill>
                <a:latin typeface="標楷體" pitchFamily="65" charset="-120"/>
                <a:ea typeface="標楷體" pitchFamily="65" charset="-120"/>
              </a:rPr>
              <a:t>2</a:t>
            </a:r>
            <a:r>
              <a:rPr lang="zh-TW" altLang="en-US" sz="2600" b="1" dirty="0">
                <a:solidFill>
                  <a:srgbClr val="FF0000"/>
                </a:solidFill>
                <a:latin typeface="標楷體" pitchFamily="65" charset="-120"/>
                <a:ea typeface="標楷體" pitchFamily="65" charset="-120"/>
              </a:rPr>
              <a:t>處投開票所</a:t>
            </a:r>
            <a:r>
              <a:rPr lang="zh-TW" altLang="en-US" sz="2600" b="1" dirty="0">
                <a:solidFill>
                  <a:schemeClr val="accent6"/>
                </a:solidFill>
                <a:latin typeface="標楷體" pitchFamily="65" charset="-120"/>
                <a:ea typeface="標楷體" pitchFamily="65" charset="-120"/>
              </a:rPr>
              <a:t>：</a:t>
            </a:r>
            <a:endParaRPr lang="en-US" altLang="zh-TW" sz="2600" b="1" dirty="0">
              <a:solidFill>
                <a:schemeClr val="accent6"/>
              </a:solidFill>
              <a:latin typeface="標楷體" pitchFamily="65" charset="-120"/>
              <a:ea typeface="標楷體" pitchFamily="65" charset="-120"/>
            </a:endParaRPr>
          </a:p>
          <a:p>
            <a:pPr marL="633413" indent="-633413" algn="just">
              <a:lnSpc>
                <a:spcPct val="120%"/>
              </a:lnSpc>
              <a:spcBef>
                <a:spcPct val="20%"/>
              </a:spcBef>
              <a:defRPr/>
            </a:pPr>
            <a:r>
              <a:rPr lang="en-US" altLang="zh-TW" sz="2600" b="1" dirty="0">
                <a:solidFill>
                  <a:schemeClr val="accent6"/>
                </a:solidFill>
                <a:latin typeface="標楷體" pitchFamily="65" charset="-120"/>
                <a:ea typeface="標楷體" pitchFamily="65" charset="-120"/>
              </a:rPr>
              <a:t>   </a:t>
            </a:r>
            <a:r>
              <a:rPr lang="en-US" altLang="zh-TW" sz="2600" b="1" dirty="0">
                <a:solidFill>
                  <a:srgbClr val="FF0000"/>
                </a:solidFill>
                <a:latin typeface="標楷體" pitchFamily="65" charset="-120"/>
                <a:ea typeface="標楷體" pitchFamily="65" charset="-120"/>
              </a:rPr>
              <a:t>1</a:t>
            </a:r>
            <a:r>
              <a:rPr lang="zh-TW" altLang="en-US" sz="2600" b="1" dirty="0">
                <a:solidFill>
                  <a:srgbClr val="FF0000"/>
                </a:solidFill>
                <a:latin typeface="標楷體" pitchFamily="65" charset="-120"/>
                <a:ea typeface="標楷體" pitchFamily="65" charset="-120"/>
              </a:rPr>
              <a:t>小組分設二處投票所者，其「選舉情形紀錄表」應分別填造後再合填</a:t>
            </a:r>
            <a:r>
              <a:rPr lang="en-US" altLang="zh-TW" sz="2600" b="1" dirty="0">
                <a:solidFill>
                  <a:srgbClr val="FF0000"/>
                </a:solidFill>
                <a:latin typeface="標楷體" pitchFamily="65" charset="-120"/>
                <a:ea typeface="標楷體" pitchFamily="65" charset="-120"/>
              </a:rPr>
              <a:t>1</a:t>
            </a:r>
            <a:r>
              <a:rPr lang="zh-TW" altLang="en-US" sz="2600" b="1" dirty="0">
                <a:solidFill>
                  <a:srgbClr val="FF0000"/>
                </a:solidFill>
                <a:latin typeface="標楷體" pitchFamily="65" charset="-120"/>
                <a:ea typeface="標楷體" pitchFamily="65" charset="-120"/>
              </a:rPr>
              <a:t>表，並由</a:t>
            </a:r>
            <a:r>
              <a:rPr lang="en-US" altLang="zh-TW" sz="2600" b="1" dirty="0">
                <a:solidFill>
                  <a:srgbClr val="FF0000"/>
                </a:solidFill>
                <a:latin typeface="標楷體" pitchFamily="65" charset="-120"/>
                <a:ea typeface="標楷體" pitchFamily="65" charset="-120"/>
              </a:rPr>
              <a:t>2</a:t>
            </a:r>
            <a:r>
              <a:rPr lang="zh-TW" altLang="en-US" sz="2600" b="1" dirty="0">
                <a:solidFill>
                  <a:srgbClr val="FF0000"/>
                </a:solidFill>
                <a:latin typeface="標楷體" pitchFamily="65" charset="-120"/>
                <a:ea typeface="標楷體" pitchFamily="65" charset="-120"/>
              </a:rPr>
              <a:t>處投票所指導員共同蓋章</a:t>
            </a:r>
            <a:r>
              <a:rPr lang="zh-TW" altLang="en-US" sz="2600" b="1" dirty="0">
                <a:solidFill>
                  <a:schemeClr val="accent6"/>
                </a:solidFill>
                <a:latin typeface="標楷體" pitchFamily="65" charset="-120"/>
                <a:ea typeface="標楷體" pitchFamily="65" charset="-120"/>
              </a:rPr>
              <a:t>。</a:t>
            </a:r>
          </a:p>
        </p:txBody>
      </p:sp>
    </p:spTree>
  </p:cSld>
  <p:clrMapOvr>
    <a:masterClrMapping/>
  </p:clrMapOvr>
  <p:transition>
    <p:zoom/>
  </p:transition>
</p:sld>
</file>

<file path=ppt/slides/slide2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0722" name="投影片編號版面配置區 1">
            <a:extLst>
              <a:ext uri="{FF2B5EF4-FFF2-40B4-BE49-F238E27FC236}">
                <a16:creationId xmlns:a16="http://schemas.microsoft.com/office/drawing/2014/main" id="{76349F90-8343-4400-A05F-023B06A42B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4709DDF4-BED2-4721-B360-3EEF3DE904A9}" type="slidenum">
              <a:rPr lang="en-US" altLang="zh-TW" sz="1400">
                <a:ea typeface="標楷體" panose="03000509000000000000" pitchFamily="65" charset="-120"/>
              </a:rPr>
              <a:pPr eaLnBrk="1" hangingPunct="1"/>
              <a:t>29</a:t>
            </a:fld>
            <a:endParaRPr lang="en-US" altLang="zh-TW" sz="1400">
              <a:ea typeface="標楷體" panose="03000509000000000000" pitchFamily="65" charset="-120"/>
            </a:endParaRPr>
          </a:p>
        </p:txBody>
      </p:sp>
      <p:sp>
        <p:nvSpPr>
          <p:cNvPr id="3" name="矩形 2">
            <a:extLst>
              <a:ext uri="{FF2B5EF4-FFF2-40B4-BE49-F238E27FC236}">
                <a16:creationId xmlns:a16="http://schemas.microsoft.com/office/drawing/2014/main" id="{5868E536-EB34-44E8-937E-DD0651A32B8A}"/>
              </a:ext>
            </a:extLst>
          </p:cNvPr>
          <p:cNvSpPr/>
          <p:nvPr/>
        </p:nvSpPr>
        <p:spPr>
          <a:xfrm>
            <a:off x="611188" y="1484313"/>
            <a:ext cx="7993062" cy="5091112"/>
          </a:xfrm>
          <a:prstGeom prst="rect">
            <a:avLst/>
          </a:prstGeom>
        </p:spPr>
        <p:txBody>
          <a:bodyPr>
            <a:spAutoFit/>
          </a:bodyPr>
          <a:lstStyle/>
          <a:p>
            <a:pPr marL="633413" indent="-633413" algn="just">
              <a:lnSpc>
                <a:spcPct val="120%"/>
              </a:lnSpc>
              <a:spcBef>
                <a:spcPct val="20%"/>
              </a:spcBef>
              <a:defRPr/>
            </a:pPr>
            <a:r>
              <a:rPr lang="en-US" altLang="zh-TW" sz="2800" b="1" dirty="0">
                <a:solidFill>
                  <a:schemeClr val="accent6"/>
                </a:solidFill>
                <a:latin typeface="標楷體" pitchFamily="65" charset="-120"/>
                <a:ea typeface="標楷體" pitchFamily="65" charset="-120"/>
              </a:rPr>
              <a:t>3.</a:t>
            </a:r>
            <a:r>
              <a:rPr lang="zh-TW" altLang="en-US" sz="2800" b="1" dirty="0">
                <a:solidFill>
                  <a:srgbClr val="FF0000"/>
                </a:solidFill>
                <a:latin typeface="標楷體" pitchFamily="65" charset="-120"/>
                <a:ea typeface="標楷體" pitchFamily="65" charset="-120"/>
              </a:rPr>
              <a:t>檢送選舉情形紀錄表</a:t>
            </a:r>
            <a:r>
              <a:rPr lang="zh-TW" altLang="en-US" sz="2800" b="1" dirty="0">
                <a:solidFill>
                  <a:schemeClr val="accent6"/>
                </a:solidFill>
                <a:latin typeface="標楷體" pitchFamily="65" charset="-120"/>
                <a:ea typeface="標楷體" pitchFamily="65" charset="-120"/>
              </a:rPr>
              <a:t>：</a:t>
            </a:r>
            <a:endParaRPr lang="en-US" altLang="zh-TW" sz="2800" b="1" dirty="0">
              <a:solidFill>
                <a:schemeClr val="accent6"/>
              </a:solidFill>
              <a:latin typeface="標楷體" pitchFamily="65" charset="-120"/>
              <a:ea typeface="標楷體" pitchFamily="65" charset="-120"/>
            </a:endParaRPr>
          </a:p>
          <a:p>
            <a:pPr marL="633413" indent="-633413" algn="just">
              <a:lnSpc>
                <a:spcPct val="120%"/>
              </a:lnSpc>
              <a:spcBef>
                <a:spcPct val="20%"/>
              </a:spcBef>
              <a:defRPr/>
            </a:pPr>
            <a:r>
              <a:rPr lang="en-US" altLang="zh-TW" sz="2800" b="1" dirty="0">
                <a:solidFill>
                  <a:schemeClr val="accent6"/>
                </a:solidFill>
                <a:latin typeface="標楷體" pitchFamily="65" charset="-120"/>
                <a:ea typeface="標楷體" pitchFamily="65" charset="-120"/>
              </a:rPr>
              <a:t>  a</a:t>
            </a:r>
            <a:r>
              <a:rPr lang="zh-TW" altLang="en-US" sz="2800" b="1" dirty="0">
                <a:solidFill>
                  <a:schemeClr val="accent6"/>
                </a:solidFill>
                <a:latin typeface="標楷體" pitchFamily="65" charset="-120"/>
                <a:ea typeface="標楷體" pitchFamily="65" charset="-120"/>
              </a:rPr>
              <a:t>、應由</a:t>
            </a:r>
            <a:r>
              <a:rPr lang="zh-TW" altLang="en-US" sz="2800" b="1" dirty="0">
                <a:solidFill>
                  <a:srgbClr val="FF0000"/>
                </a:solidFill>
                <a:latin typeface="標楷體" pitchFamily="65" charset="-120"/>
                <a:ea typeface="標楷體" pitchFamily="65" charset="-120"/>
              </a:rPr>
              <a:t>指導員</a:t>
            </a:r>
            <a:r>
              <a:rPr lang="zh-TW" altLang="en-US" sz="2800" b="1" dirty="0">
                <a:solidFill>
                  <a:schemeClr val="accent6"/>
                </a:solidFill>
                <a:latin typeface="標楷體" pitchFamily="65" charset="-120"/>
                <a:ea typeface="標楷體" pitchFamily="65" charset="-120"/>
              </a:rPr>
              <a:t>正確統計選舉結果。</a:t>
            </a:r>
            <a:endParaRPr lang="en-US" altLang="zh-TW" sz="2800" b="1" dirty="0">
              <a:solidFill>
                <a:schemeClr val="accent6"/>
              </a:solidFill>
              <a:latin typeface="標楷體" pitchFamily="65" charset="-120"/>
              <a:ea typeface="標楷體" pitchFamily="65" charset="-120"/>
            </a:endParaRPr>
          </a:p>
          <a:p>
            <a:pPr marL="633413" indent="-633413" algn="just">
              <a:lnSpc>
                <a:spcPct val="120%"/>
              </a:lnSpc>
              <a:spcBef>
                <a:spcPct val="20%"/>
              </a:spcBef>
              <a:defRPr/>
            </a:pPr>
            <a:r>
              <a:rPr lang="en-US" altLang="zh-TW" sz="2800" b="1" dirty="0">
                <a:solidFill>
                  <a:schemeClr val="accent6"/>
                </a:solidFill>
                <a:latin typeface="標楷體" pitchFamily="65" charset="-120"/>
                <a:ea typeface="標楷體" pitchFamily="65" charset="-120"/>
              </a:rPr>
              <a:t>  b</a:t>
            </a:r>
            <a:r>
              <a:rPr lang="zh-TW" altLang="en-US" sz="2800" b="1" dirty="0">
                <a:solidFill>
                  <a:schemeClr val="accent6"/>
                </a:solidFill>
                <a:latin typeface="標楷體" pitchFamily="65" charset="-120"/>
                <a:ea typeface="標楷體" pitchFamily="65" charset="-120"/>
              </a:rPr>
              <a:t>、</a:t>
            </a:r>
            <a:r>
              <a:rPr lang="en-US" altLang="zh-TW" sz="2800" b="1" dirty="0">
                <a:solidFill>
                  <a:schemeClr val="accent6"/>
                </a:solidFill>
                <a:latin typeface="標楷體" pitchFamily="65" charset="-120"/>
                <a:ea typeface="標楷體" pitchFamily="65" charset="-120"/>
              </a:rPr>
              <a:t>1</a:t>
            </a:r>
            <a:r>
              <a:rPr lang="zh-TW" altLang="en-US" sz="2800" b="1" dirty="0">
                <a:solidFill>
                  <a:schemeClr val="accent6"/>
                </a:solidFill>
                <a:latin typeface="標楷體" pitchFamily="65" charset="-120"/>
                <a:ea typeface="標楷體" pitchFamily="65" charset="-120"/>
              </a:rPr>
              <a:t>份送農會，</a:t>
            </a:r>
            <a:r>
              <a:rPr lang="en-US" altLang="zh-TW" sz="2800" b="1" dirty="0">
                <a:solidFill>
                  <a:schemeClr val="accent6"/>
                </a:solidFill>
                <a:latin typeface="標楷體" pitchFamily="65" charset="-120"/>
                <a:ea typeface="標楷體" pitchFamily="65" charset="-120"/>
              </a:rPr>
              <a:t>1</a:t>
            </a:r>
            <a:r>
              <a:rPr lang="zh-TW" altLang="en-US" sz="2800" b="1" dirty="0">
                <a:solidFill>
                  <a:schemeClr val="accent6"/>
                </a:solidFill>
                <a:latin typeface="標楷體" pitchFamily="65" charset="-120"/>
                <a:ea typeface="標楷體" pitchFamily="65" charset="-120"/>
              </a:rPr>
              <a:t>份彙報主管機關</a:t>
            </a:r>
            <a:endParaRPr lang="en-US" altLang="zh-TW" sz="2800" b="1" dirty="0">
              <a:solidFill>
                <a:schemeClr val="accent6"/>
              </a:solidFill>
              <a:latin typeface="標楷體" pitchFamily="65" charset="-120"/>
              <a:ea typeface="標楷體" pitchFamily="65" charset="-120"/>
            </a:endParaRPr>
          </a:p>
          <a:p>
            <a:pPr marL="633413" indent="-633413" algn="just">
              <a:lnSpc>
                <a:spcPct val="120%"/>
              </a:lnSpc>
              <a:spcBef>
                <a:spcPct val="20%"/>
              </a:spcBef>
              <a:defRPr/>
            </a:pPr>
            <a:r>
              <a:rPr lang="en-US" altLang="zh-TW" sz="2800" b="1" dirty="0">
                <a:solidFill>
                  <a:schemeClr val="accent6"/>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（交縣府督導員）。</a:t>
            </a:r>
            <a:endParaRPr lang="en-US" altLang="zh-TW" sz="2800" b="1" dirty="0">
              <a:solidFill>
                <a:schemeClr val="accent6"/>
              </a:solidFill>
              <a:latin typeface="標楷體" pitchFamily="65" charset="-120"/>
              <a:ea typeface="標楷體" pitchFamily="65" charset="-120"/>
            </a:endParaRPr>
          </a:p>
          <a:p>
            <a:pPr marL="633413" indent="-633413" algn="just">
              <a:lnSpc>
                <a:spcPct val="120%"/>
              </a:lnSpc>
              <a:spcBef>
                <a:spcPct val="20%"/>
              </a:spcBef>
              <a:defRPr/>
            </a:pPr>
            <a:r>
              <a:rPr lang="en-US" altLang="zh-TW" sz="2800" b="1" dirty="0">
                <a:solidFill>
                  <a:schemeClr val="accent6"/>
                </a:solidFill>
                <a:latin typeface="標楷體" pitchFamily="65" charset="-120"/>
                <a:ea typeface="標楷體" pitchFamily="65" charset="-120"/>
              </a:rPr>
              <a:t>  c</a:t>
            </a:r>
            <a:r>
              <a:rPr lang="zh-TW" altLang="en-US" sz="2800" b="1" dirty="0">
                <a:solidFill>
                  <a:schemeClr val="accent6"/>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指導員及監票員應做好紀錄表填寫演練工作。</a:t>
            </a:r>
            <a:endParaRPr lang="en-US" altLang="zh-TW" sz="2800" b="1" dirty="0">
              <a:solidFill>
                <a:srgbClr val="FF0000"/>
              </a:solidFill>
              <a:latin typeface="標楷體" pitchFamily="65" charset="-120"/>
              <a:ea typeface="標楷體" pitchFamily="65" charset="-120"/>
            </a:endParaRPr>
          </a:p>
          <a:p>
            <a:pPr marL="633413" indent="-633413" algn="just">
              <a:lnSpc>
                <a:spcPct val="120%"/>
              </a:lnSpc>
              <a:spcBef>
                <a:spcPct val="20%"/>
              </a:spcBef>
              <a:defRPr/>
            </a:pPr>
            <a:endParaRPr lang="en-US" altLang="zh-TW" b="1" dirty="0">
              <a:solidFill>
                <a:srgbClr val="FF0000"/>
              </a:solidFill>
              <a:latin typeface="標楷體" pitchFamily="65" charset="-120"/>
              <a:ea typeface="標楷體" pitchFamily="65" charset="-120"/>
            </a:endParaRPr>
          </a:p>
          <a:p>
            <a:pPr marL="633413" indent="-633413" algn="just">
              <a:lnSpc>
                <a:spcPct val="120%"/>
              </a:lnSpc>
              <a:spcBef>
                <a:spcPct val="20%"/>
              </a:spcBef>
              <a:defRPr/>
            </a:pPr>
            <a:endParaRPr lang="en-US" altLang="zh-TW" b="1" dirty="0">
              <a:solidFill>
                <a:srgbClr val="FF0000"/>
              </a:solidFill>
              <a:latin typeface="標楷體" pitchFamily="65" charset="-120"/>
              <a:ea typeface="標楷體" pitchFamily="65" charset="-120"/>
            </a:endParaRPr>
          </a:p>
          <a:p>
            <a:pPr marL="633413" indent="-633413" algn="just">
              <a:lnSpc>
                <a:spcPct val="120%"/>
              </a:lnSpc>
              <a:spcBef>
                <a:spcPct val="20%"/>
              </a:spcBef>
              <a:defRPr/>
            </a:pPr>
            <a:endParaRPr lang="en-US" altLang="zh-TW" b="1" dirty="0">
              <a:solidFill>
                <a:srgbClr val="FF0000"/>
              </a:solidFill>
              <a:latin typeface="標楷體" pitchFamily="65" charset="-120"/>
              <a:ea typeface="標楷體" pitchFamily="65" charset="-120"/>
            </a:endParaRPr>
          </a:p>
          <a:p>
            <a:pPr marL="633413" indent="-633413" algn="just">
              <a:lnSpc>
                <a:spcPct val="120%"/>
              </a:lnSpc>
              <a:spcBef>
                <a:spcPct val="20%"/>
              </a:spcBef>
              <a:defRPr/>
            </a:pPr>
            <a:endParaRPr lang="zh-TW" altLang="en-US" b="1" dirty="0">
              <a:solidFill>
                <a:schemeClr val="accent6"/>
              </a:solidFill>
              <a:latin typeface="標楷體" pitchFamily="65" charset="-120"/>
              <a:ea typeface="標楷體" pitchFamily="65" charset="-120"/>
            </a:endParaRPr>
          </a:p>
        </p:txBody>
      </p:sp>
    </p:spTree>
  </p:cSld>
  <p:clrMapOvr>
    <a:masterClrMapping/>
  </p:clrMapOvr>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098" name="投影片編號版面配置區 3">
            <a:extLst>
              <a:ext uri="{FF2B5EF4-FFF2-40B4-BE49-F238E27FC236}">
                <a16:creationId xmlns:a16="http://schemas.microsoft.com/office/drawing/2014/main" id="{4DCA4439-C321-4D9E-8FE9-75577E7528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83B5F8C5-1CD9-4F17-8096-E12073B5273F}" type="slidenum">
              <a:rPr lang="en-US" altLang="zh-TW" sz="3200">
                <a:ea typeface="標楷體" panose="03000509000000000000" pitchFamily="65" charset="-120"/>
              </a:rPr>
              <a:pPr eaLnBrk="1" hangingPunct="1"/>
              <a:t>3</a:t>
            </a:fld>
            <a:endParaRPr lang="en-US" altLang="zh-TW" sz="3200">
              <a:ea typeface="標楷體" panose="03000509000000000000" pitchFamily="65" charset="-120"/>
            </a:endParaRPr>
          </a:p>
        </p:txBody>
      </p:sp>
      <p:sp>
        <p:nvSpPr>
          <p:cNvPr id="4099" name="Rectangle 3">
            <a:extLst>
              <a:ext uri="{FF2B5EF4-FFF2-40B4-BE49-F238E27FC236}">
                <a16:creationId xmlns:a16="http://schemas.microsoft.com/office/drawing/2014/main" id="{EDABF5AE-51A0-4D76-B6FA-E6D87BD3CC0C}"/>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4100" name="Rectangle 4">
            <a:extLst>
              <a:ext uri="{FF2B5EF4-FFF2-40B4-BE49-F238E27FC236}">
                <a16:creationId xmlns:a16="http://schemas.microsoft.com/office/drawing/2014/main" id="{AEF2D349-4FD3-4230-A38F-25EE98253A76}"/>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4101" name="Rectangle 7">
            <a:extLst>
              <a:ext uri="{FF2B5EF4-FFF2-40B4-BE49-F238E27FC236}">
                <a16:creationId xmlns:a16="http://schemas.microsoft.com/office/drawing/2014/main" id="{833064E8-F61B-4B4F-B4C2-976BA088C9BC}"/>
              </a:ext>
            </a:extLst>
          </p:cNvPr>
          <p:cNvSpPr>
            <a:spLocks noChangeArrowheads="1"/>
          </p:cNvSpPr>
          <p:nvPr/>
        </p:nvSpPr>
        <p:spPr bwMode="auto">
          <a:xfrm>
            <a:off x="611188" y="333375"/>
            <a:ext cx="7772400" cy="731838"/>
          </a:xfrm>
          <a:prstGeom prst="rect">
            <a:avLst/>
          </a:prstGeom>
          <a:noFill/>
          <a:ln w="9525">
            <a:noFill/>
            <a:miter lim="800%"/>
            <a:headEnd/>
            <a:tailEnd/>
          </a:ln>
        </p:spPr>
        <p:txBody>
          <a:bodyPr anchor="ctr"/>
          <a:lstStyle/>
          <a:p>
            <a:pPr>
              <a:defRPr/>
            </a:pPr>
            <a:r>
              <a:rPr lang="zh-TW" altLang="en-US" sz="4000" b="1" dirty="0">
                <a:solidFill>
                  <a:schemeClr val="accent6"/>
                </a:solidFill>
                <a:latin typeface="標楷體" pitchFamily="65" charset="-120"/>
                <a:ea typeface="標楷體" pitchFamily="65" charset="-120"/>
              </a:rPr>
              <a:t>壹</a:t>
            </a:r>
            <a:r>
              <a:rPr lang="zh-TW" altLang="en-US" sz="4000" b="1" dirty="0">
                <a:solidFill>
                  <a:schemeClr val="accent6"/>
                </a:solidFill>
                <a:latin typeface="標楷體" pitchFamily="65" charset="-120"/>
                <a:ea typeface="標楷體" pitchFamily="65" charset="-120"/>
                <a:cs typeface="Times New Roman" pitchFamily="18" charset="0"/>
              </a:rPr>
              <a:t>、</a:t>
            </a:r>
            <a:r>
              <a:rPr lang="zh-TW" altLang="en-US" sz="4000" b="1" dirty="0">
                <a:solidFill>
                  <a:schemeClr val="accent6"/>
                </a:solidFill>
                <a:latin typeface="標楷體" pitchFamily="65" charset="-120"/>
                <a:ea typeface="標楷體" pitchFamily="65" charset="-120"/>
              </a:rPr>
              <a:t>前  言</a:t>
            </a:r>
            <a:r>
              <a:rPr lang="zh-TW" altLang="en-US" sz="4000" dirty="0">
                <a:solidFill>
                  <a:schemeClr val="accent6"/>
                </a:solidFill>
                <a:ea typeface="標楷體" pitchFamily="65" charset="-120"/>
              </a:rPr>
              <a:t> </a:t>
            </a:r>
          </a:p>
        </p:txBody>
      </p:sp>
      <p:sp>
        <p:nvSpPr>
          <p:cNvPr id="4102" name="Rectangle 8">
            <a:extLst>
              <a:ext uri="{FF2B5EF4-FFF2-40B4-BE49-F238E27FC236}">
                <a16:creationId xmlns:a16="http://schemas.microsoft.com/office/drawing/2014/main" id="{91A05F14-1B50-4FEC-A149-1D0ACA1CE62B}"/>
              </a:ext>
            </a:extLst>
          </p:cNvPr>
          <p:cNvSpPr>
            <a:spLocks noChangeArrowheads="1"/>
          </p:cNvSpPr>
          <p:nvPr/>
        </p:nvSpPr>
        <p:spPr bwMode="auto">
          <a:xfrm>
            <a:off x="684213" y="1052513"/>
            <a:ext cx="7772400" cy="4835525"/>
          </a:xfrm>
          <a:prstGeom prst="rect">
            <a:avLst/>
          </a:prstGeom>
          <a:noFill/>
          <a:ln w="9525">
            <a:noFill/>
            <a:miter lim="800%"/>
            <a:headEnd/>
            <a:tailEnd/>
          </a:ln>
        </p:spPr>
        <p:txBody>
          <a:bodyPr/>
          <a:lstStyle/>
          <a:p>
            <a:pPr marL="342900" indent="-342900" algn="just">
              <a:spcBef>
                <a:spcPts val="300"/>
              </a:spcBef>
              <a:buFont typeface="Arial" pitchFamily="34" charset="0"/>
              <a:buChar char="•"/>
              <a:defRPr/>
            </a:pPr>
            <a:r>
              <a:rPr lang="zh-TW" altLang="en-US" b="1" dirty="0">
                <a:solidFill>
                  <a:schemeClr val="accent6"/>
                </a:solidFill>
                <a:latin typeface="標楷體" pitchFamily="65" charset="-120"/>
                <a:ea typeface="標楷體" pitchFamily="65" charset="-120"/>
              </a:rPr>
              <a:t>農會法規定：</a:t>
            </a:r>
            <a:endParaRPr lang="en-US" altLang="zh-TW" b="1" dirty="0">
              <a:solidFill>
                <a:schemeClr val="accent6"/>
              </a:solidFill>
              <a:latin typeface="標楷體" pitchFamily="65" charset="-120"/>
              <a:ea typeface="標楷體" pitchFamily="65" charset="-120"/>
            </a:endParaRPr>
          </a:p>
          <a:p>
            <a:pPr marL="342900" indent="-342900" algn="just">
              <a:spcBef>
                <a:spcPts val="300"/>
              </a:spcBef>
              <a:defRPr/>
            </a:pPr>
            <a:r>
              <a:rPr lang="en-US" altLang="zh-TW" b="1" dirty="0">
                <a:solidFill>
                  <a:schemeClr val="accent6"/>
                </a:solidFill>
                <a:latin typeface="標楷體" pitchFamily="65" charset="-120"/>
                <a:ea typeface="標楷體" pitchFamily="65" charset="-120"/>
              </a:rPr>
              <a:t>  1.</a:t>
            </a:r>
            <a:r>
              <a:rPr lang="zh-TW" altLang="en-US" b="1" dirty="0">
                <a:solidFill>
                  <a:schemeClr val="accent6"/>
                </a:solidFill>
                <a:latin typeface="標楷體" pitchFamily="65" charset="-120"/>
                <a:ea typeface="標楷體" pitchFamily="65" charset="-120"/>
              </a:rPr>
              <a:t>農會選任人員：</a:t>
            </a:r>
            <a:r>
              <a:rPr lang="zh-TW" altLang="en-US" b="1" dirty="0">
                <a:solidFill>
                  <a:srgbClr val="FF0000"/>
                </a:solidFill>
                <a:latin typeface="標楷體" pitchFamily="65" charset="-120"/>
                <a:ea typeface="標楷體" pitchFamily="65" charset="-120"/>
              </a:rPr>
              <a:t>農事小組長、副組長、會員代表、       </a:t>
            </a:r>
            <a:endParaRPr lang="en-US" altLang="zh-TW" b="1" dirty="0">
              <a:solidFill>
                <a:srgbClr val="FF0000"/>
              </a:solidFill>
              <a:latin typeface="標楷體" pitchFamily="65" charset="-120"/>
              <a:ea typeface="標楷體" pitchFamily="65" charset="-120"/>
            </a:endParaRPr>
          </a:p>
          <a:p>
            <a:pPr marL="342900" indent="-342900" algn="just">
              <a:spcBef>
                <a:spcPts val="300"/>
              </a:spcBef>
              <a:defRPr/>
            </a:pPr>
            <a:r>
              <a:rPr lang="en-US" altLang="zh-TW" b="1" dirty="0">
                <a:solidFill>
                  <a:srgbClr val="FF0000"/>
                </a:solidFill>
                <a:latin typeface="標楷體" pitchFamily="65" charset="-120"/>
                <a:ea typeface="標楷體" pitchFamily="65" charset="-120"/>
              </a:rPr>
              <a:t>    </a:t>
            </a:r>
            <a:r>
              <a:rPr lang="zh-TW" altLang="en-US" b="1" dirty="0">
                <a:solidFill>
                  <a:srgbClr val="FF0000"/>
                </a:solidFill>
                <a:latin typeface="標楷體" pitchFamily="65" charset="-120"/>
                <a:ea typeface="標楷體" pitchFamily="65" charset="-120"/>
              </a:rPr>
              <a:t>理事、監事</a:t>
            </a:r>
            <a:r>
              <a:rPr lang="zh-TW" altLang="en-US" b="1" dirty="0">
                <a:solidFill>
                  <a:schemeClr val="accent6"/>
                </a:solidFill>
                <a:latin typeface="標楷體" pitchFamily="65" charset="-120"/>
                <a:ea typeface="標楷體" pitchFamily="65" charset="-120"/>
              </a:rPr>
              <a:t>。</a:t>
            </a:r>
            <a:endParaRPr lang="en-US" altLang="zh-TW" b="1" dirty="0">
              <a:solidFill>
                <a:schemeClr val="accent6"/>
              </a:solidFill>
              <a:latin typeface="標楷體" pitchFamily="65" charset="-120"/>
              <a:ea typeface="標楷體" pitchFamily="65" charset="-120"/>
            </a:endParaRPr>
          </a:p>
          <a:p>
            <a:pPr marL="342900" indent="-342900" algn="just">
              <a:spcBef>
                <a:spcPts val="300"/>
              </a:spcBef>
              <a:defRPr/>
            </a:pPr>
            <a:r>
              <a:rPr lang="en-US" altLang="zh-TW" b="1" dirty="0">
                <a:solidFill>
                  <a:schemeClr val="accent6"/>
                </a:solidFill>
                <a:latin typeface="標楷體" pitchFamily="65" charset="-120"/>
                <a:ea typeface="標楷體" pitchFamily="65" charset="-120"/>
              </a:rPr>
              <a:t>  2.</a:t>
            </a:r>
            <a:r>
              <a:rPr lang="zh-TW" altLang="en-US" b="1" dirty="0">
                <a:solidFill>
                  <a:schemeClr val="accent6"/>
                </a:solidFill>
                <a:latin typeface="標楷體" pitchFamily="65" charset="-120"/>
                <a:ea typeface="標楷體" pitchFamily="65" charset="-120"/>
              </a:rPr>
              <a:t>任期為</a:t>
            </a:r>
            <a:r>
              <a:rPr lang="en-US" altLang="zh-TW" b="1" dirty="0">
                <a:solidFill>
                  <a:srgbClr val="FF0000"/>
                </a:solidFill>
                <a:latin typeface="標楷體" pitchFamily="65" charset="-120"/>
                <a:ea typeface="標楷體" pitchFamily="65" charset="-120"/>
              </a:rPr>
              <a:t>4</a:t>
            </a:r>
            <a:r>
              <a:rPr lang="zh-TW" altLang="en-US" b="1" dirty="0">
                <a:solidFill>
                  <a:srgbClr val="FF0000"/>
                </a:solidFill>
                <a:latin typeface="標楷體" pitchFamily="65" charset="-120"/>
                <a:ea typeface="標楷體" pitchFamily="65" charset="-120"/>
              </a:rPr>
              <a:t>年</a:t>
            </a:r>
            <a:r>
              <a:rPr lang="zh-TW" altLang="en-US" b="1" dirty="0">
                <a:solidFill>
                  <a:schemeClr val="accent6"/>
                </a:solidFill>
                <a:latin typeface="標楷體" pitchFamily="65" charset="-120"/>
                <a:ea typeface="標楷體" pitchFamily="65" charset="-120"/>
              </a:rPr>
              <a:t>，任滿</a:t>
            </a:r>
            <a:r>
              <a:rPr lang="en-US" altLang="zh-TW" b="1" dirty="0">
                <a:solidFill>
                  <a:schemeClr val="accent6"/>
                </a:solidFill>
                <a:latin typeface="標楷體" pitchFamily="65" charset="-120"/>
                <a:ea typeface="標楷體" pitchFamily="65" charset="-120"/>
              </a:rPr>
              <a:t>4</a:t>
            </a:r>
            <a:r>
              <a:rPr lang="zh-TW" altLang="en-US" b="1" dirty="0">
                <a:solidFill>
                  <a:schemeClr val="accent6"/>
                </a:solidFill>
                <a:latin typeface="標楷體" pitchFamily="65" charset="-120"/>
                <a:ea typeface="標楷體" pitchFamily="65" charset="-120"/>
              </a:rPr>
              <a:t>年，必須依法改選。</a:t>
            </a:r>
            <a:endParaRPr lang="en-US" altLang="zh-TW" b="1" dirty="0">
              <a:solidFill>
                <a:schemeClr val="accent6"/>
              </a:solidFill>
              <a:latin typeface="標楷體" pitchFamily="65" charset="-120"/>
              <a:ea typeface="標楷體" pitchFamily="65" charset="-120"/>
            </a:endParaRPr>
          </a:p>
          <a:p>
            <a:pPr marL="342900" indent="-342900" algn="just">
              <a:spcBef>
                <a:spcPts val="300"/>
              </a:spcBef>
              <a:defRPr/>
            </a:pPr>
            <a:r>
              <a:rPr lang="en-US" altLang="zh-TW" b="1" dirty="0">
                <a:solidFill>
                  <a:schemeClr val="accent6"/>
                </a:solidFill>
                <a:latin typeface="標楷體" pitchFamily="65" charset="-120"/>
                <a:ea typeface="標楷體" pitchFamily="65" charset="-120"/>
              </a:rPr>
              <a:t>  3.</a:t>
            </a:r>
            <a:r>
              <a:rPr lang="zh-TW" altLang="en-US" b="1" dirty="0">
                <a:solidFill>
                  <a:schemeClr val="accent6"/>
                </a:solidFill>
                <a:latin typeface="標楷體" pitchFamily="65" charset="-120"/>
                <a:ea typeface="標楷體" pitchFamily="65" charset="-120"/>
              </a:rPr>
              <a:t>各級農會</a:t>
            </a:r>
            <a:r>
              <a:rPr lang="en-US" altLang="zh-TW" b="1" dirty="0">
                <a:solidFill>
                  <a:schemeClr val="accent6"/>
                </a:solidFill>
                <a:latin typeface="標楷體" pitchFamily="65" charset="-120"/>
                <a:ea typeface="標楷體" pitchFamily="65" charset="-120"/>
              </a:rPr>
              <a:t>114</a:t>
            </a:r>
            <a:r>
              <a:rPr lang="zh-TW" altLang="en-US" b="1" dirty="0">
                <a:solidFill>
                  <a:schemeClr val="accent6"/>
                </a:solidFill>
                <a:latin typeface="標楷體" pitchFamily="65" charset="-120"/>
                <a:ea typeface="標楷體" pitchFamily="65" charset="-120"/>
              </a:rPr>
              <a:t>年屆次農事小組改選時間：</a:t>
            </a:r>
            <a:r>
              <a:rPr lang="en-US" altLang="zh-TW" b="1" dirty="0">
                <a:solidFill>
                  <a:srgbClr val="FF0000"/>
                </a:solidFill>
                <a:latin typeface="標楷體" pitchFamily="65" charset="-120"/>
                <a:ea typeface="標楷體" pitchFamily="65" charset="-120"/>
              </a:rPr>
              <a:t>114</a:t>
            </a:r>
            <a:r>
              <a:rPr lang="zh-TW" altLang="en-US" b="1" dirty="0">
                <a:solidFill>
                  <a:schemeClr val="accent6"/>
                </a:solidFill>
                <a:latin typeface="標楷體" pitchFamily="65" charset="-120"/>
                <a:ea typeface="標楷體" pitchFamily="65" charset="-120"/>
              </a:rPr>
              <a:t>年</a:t>
            </a:r>
            <a:r>
              <a:rPr lang="en-US" altLang="zh-TW" b="1" dirty="0">
                <a:solidFill>
                  <a:srgbClr val="FF0000"/>
                </a:solidFill>
                <a:latin typeface="標楷體" pitchFamily="65" charset="-120"/>
                <a:ea typeface="標楷體" pitchFamily="65" charset="-120"/>
              </a:rPr>
              <a:t>2</a:t>
            </a:r>
            <a:r>
              <a:rPr lang="zh-TW" altLang="en-US" b="1" dirty="0">
                <a:solidFill>
                  <a:srgbClr val="FF0000"/>
                </a:solidFill>
                <a:latin typeface="標楷體" pitchFamily="65" charset="-120"/>
                <a:ea typeface="標楷體" pitchFamily="65" charset="-120"/>
              </a:rPr>
              <a:t>月</a:t>
            </a:r>
            <a:r>
              <a:rPr lang="en-US" altLang="zh-TW" b="1" dirty="0">
                <a:solidFill>
                  <a:srgbClr val="FF0000"/>
                </a:solidFill>
                <a:latin typeface="標楷體" pitchFamily="65" charset="-120"/>
                <a:ea typeface="標楷體" pitchFamily="65" charset="-120"/>
              </a:rPr>
              <a:t>15</a:t>
            </a:r>
          </a:p>
          <a:p>
            <a:pPr marL="342900" indent="-342900" algn="just">
              <a:spcBef>
                <a:spcPts val="300"/>
              </a:spcBef>
              <a:defRPr/>
            </a:pPr>
            <a:r>
              <a:rPr lang="en-US" altLang="zh-TW" b="1" dirty="0">
                <a:solidFill>
                  <a:srgbClr val="FF0000"/>
                </a:solidFill>
                <a:latin typeface="標楷體" pitchFamily="65" charset="-120"/>
                <a:ea typeface="標楷體" pitchFamily="65" charset="-120"/>
              </a:rPr>
              <a:t>    </a:t>
            </a:r>
            <a:r>
              <a:rPr lang="zh-TW" altLang="en-US" b="1" dirty="0">
                <a:solidFill>
                  <a:schemeClr val="accent6"/>
                </a:solidFill>
                <a:latin typeface="標楷體" pitchFamily="65" charset="-120"/>
                <a:ea typeface="標楷體" pitchFamily="65" charset="-120"/>
              </a:rPr>
              <a:t>日（上午○時至○時）。</a:t>
            </a:r>
            <a:endParaRPr lang="en-US" altLang="zh-TW" b="1" dirty="0">
              <a:solidFill>
                <a:schemeClr val="accent6"/>
              </a:solidFill>
              <a:latin typeface="標楷體" pitchFamily="65" charset="-120"/>
              <a:ea typeface="標楷體" pitchFamily="65" charset="-120"/>
            </a:endParaRPr>
          </a:p>
          <a:p>
            <a:pPr marL="342900" indent="-342900" algn="just">
              <a:spcBef>
                <a:spcPts val="300"/>
              </a:spcBef>
              <a:defRPr/>
            </a:pPr>
            <a:r>
              <a:rPr lang="en-US" altLang="zh-TW" b="1" dirty="0">
                <a:solidFill>
                  <a:schemeClr val="accent6"/>
                </a:solidFill>
                <a:latin typeface="標楷體" pitchFamily="65" charset="-120"/>
                <a:ea typeface="標楷體" pitchFamily="65" charset="-120"/>
              </a:rPr>
              <a:t>  4.</a:t>
            </a:r>
            <a:r>
              <a:rPr lang="zh-TW" altLang="en-US" b="1" dirty="0">
                <a:solidFill>
                  <a:schemeClr val="accent6"/>
                </a:solidFill>
                <a:latin typeface="標楷體" pitchFamily="65" charset="-120"/>
                <a:ea typeface="標楷體" pitchFamily="65" charset="-120"/>
              </a:rPr>
              <a:t>投票選出農事小組組長、副組長及會員代表</a:t>
            </a:r>
            <a:endParaRPr lang="en-US" altLang="zh-TW" b="1" dirty="0">
              <a:solidFill>
                <a:schemeClr val="accent6"/>
              </a:solidFill>
              <a:latin typeface="標楷體" pitchFamily="65" charset="-120"/>
              <a:ea typeface="標楷體" pitchFamily="65" charset="-120"/>
            </a:endParaRPr>
          </a:p>
          <a:p>
            <a:pPr marL="342900" indent="-342900" algn="just">
              <a:spcBef>
                <a:spcPts val="300"/>
              </a:spcBef>
              <a:defRPr/>
            </a:pPr>
            <a:r>
              <a:rPr lang="en-US" altLang="zh-TW" b="1" dirty="0">
                <a:solidFill>
                  <a:schemeClr val="accent6"/>
                </a:solidFill>
                <a:latin typeface="標楷體" pitchFamily="65" charset="-120"/>
                <a:ea typeface="標楷體" pitchFamily="65" charset="-120"/>
              </a:rPr>
              <a:t>  5.</a:t>
            </a:r>
            <a:r>
              <a:rPr lang="zh-TW" altLang="en-US" b="1" dirty="0">
                <a:solidFill>
                  <a:schemeClr val="accent6"/>
                </a:solidFill>
                <a:latin typeface="標楷體" pitchFamily="65" charset="-120"/>
                <a:ea typeface="標楷體" pitchFamily="65" charset="-120"/>
              </a:rPr>
              <a:t>次第展開，理事、監事及總幹事改選。</a:t>
            </a:r>
            <a:endParaRPr lang="en-US" altLang="zh-TW" b="1" dirty="0">
              <a:solidFill>
                <a:schemeClr val="accent6"/>
              </a:solidFill>
              <a:latin typeface="標楷體" pitchFamily="65" charset="-120"/>
              <a:ea typeface="標楷體" pitchFamily="65" charset="-120"/>
            </a:endParaRPr>
          </a:p>
          <a:p>
            <a:pPr marL="342900" indent="-342900" algn="just">
              <a:spcBef>
                <a:spcPts val="300"/>
              </a:spcBef>
              <a:buFont typeface="Arial" pitchFamily="34" charset="0"/>
              <a:buChar char="•"/>
              <a:defRPr/>
            </a:pPr>
            <a:r>
              <a:rPr lang="zh-TW" altLang="en-US" b="1" dirty="0">
                <a:solidFill>
                  <a:schemeClr val="accent6"/>
                </a:solidFill>
                <a:latin typeface="標楷體" pitchFamily="65" charset="-120"/>
                <a:ea typeface="標楷體" pitchFamily="65" charset="-120"/>
              </a:rPr>
              <a:t>農會選舉可貴在於</a:t>
            </a:r>
            <a:r>
              <a:rPr lang="zh-TW" altLang="en-US" b="1" dirty="0">
                <a:solidFill>
                  <a:srgbClr val="FF0000"/>
                </a:solidFill>
                <a:latin typeface="標楷體" pitchFamily="65" charset="-120"/>
                <a:ea typeface="標楷體" pitchFamily="65" charset="-120"/>
              </a:rPr>
              <a:t>公平、公正、公開</a:t>
            </a:r>
            <a:r>
              <a:rPr lang="zh-TW" altLang="en-US" b="1" dirty="0">
                <a:solidFill>
                  <a:schemeClr val="accent6"/>
                </a:solidFill>
                <a:latin typeface="標楷體" pitchFamily="65" charset="-120"/>
                <a:ea typeface="標楷體" pitchFamily="65" charset="-120"/>
              </a:rPr>
              <a:t>，選賢與能，以做好經營農會，服務農民的工作</a:t>
            </a:r>
            <a:endParaRPr lang="en-US" altLang="zh-TW" b="1" dirty="0">
              <a:solidFill>
                <a:schemeClr val="accent6"/>
              </a:solidFill>
              <a:latin typeface="標楷體" pitchFamily="65" charset="-120"/>
              <a:ea typeface="標楷體" pitchFamily="65" charset="-120"/>
            </a:endParaRPr>
          </a:p>
          <a:p>
            <a:pPr marL="342900" indent="-342900" algn="just">
              <a:spcBef>
                <a:spcPts val="300"/>
              </a:spcBef>
              <a:buFont typeface="Arial" pitchFamily="34" charset="0"/>
              <a:buChar char="•"/>
              <a:defRPr/>
            </a:pPr>
            <a:r>
              <a:rPr lang="zh-TW" altLang="en-US" b="1" dirty="0">
                <a:solidFill>
                  <a:schemeClr val="accent6"/>
                </a:solidFill>
                <a:latin typeface="標楷體" pitchFamily="65" charset="-120"/>
                <a:ea typeface="標楷體" pitchFamily="65" charset="-120"/>
              </a:rPr>
              <a:t>參與選務工作的全體人員以</a:t>
            </a:r>
            <a:r>
              <a:rPr lang="zh-TW" altLang="en-US" b="1" dirty="0">
                <a:solidFill>
                  <a:srgbClr val="FF0000"/>
                </a:solidFill>
                <a:latin typeface="標楷體" pitchFamily="65" charset="-120"/>
                <a:ea typeface="標楷體" pitchFamily="65" charset="-120"/>
              </a:rPr>
              <a:t>「中立、客觀、超然」</a:t>
            </a:r>
            <a:r>
              <a:rPr lang="zh-TW" altLang="en-US" b="1" dirty="0">
                <a:solidFill>
                  <a:schemeClr val="accent6"/>
                </a:solidFill>
                <a:latin typeface="標楷體" pitchFamily="65" charset="-120"/>
                <a:ea typeface="標楷體" pitchFamily="65" charset="-120"/>
              </a:rPr>
              <a:t>之態度負責盡職的辦理相關選務工作。 </a:t>
            </a:r>
          </a:p>
          <a:p>
            <a:pPr marL="342900" indent="-342900" algn="just">
              <a:spcBef>
                <a:spcPts val="300"/>
              </a:spcBef>
              <a:defRPr/>
            </a:pPr>
            <a:endParaRPr lang="zh-TW" altLang="en-US" b="1" dirty="0">
              <a:latin typeface="標楷體" pitchFamily="65" charset="-120"/>
              <a:ea typeface="標楷體" pitchFamily="65" charset="-120"/>
            </a:endParaRPr>
          </a:p>
        </p:txBody>
      </p:sp>
    </p:spTree>
  </p:cSld>
  <p:clrMapOvr>
    <a:masterClrMapping/>
  </p:clrMapOvr>
  <p:transition>
    <p:zoom/>
  </p:transition>
</p:sld>
</file>

<file path=ppt/slides/slide3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1746" name="投影片編號版面配置區 1">
            <a:extLst>
              <a:ext uri="{FF2B5EF4-FFF2-40B4-BE49-F238E27FC236}">
                <a16:creationId xmlns:a16="http://schemas.microsoft.com/office/drawing/2014/main" id="{92246C8E-38FF-4FC9-9854-77D66BB3E451}"/>
              </a:ext>
            </a:extLst>
          </p:cNvPr>
          <p:cNvSpPr>
            <a:spLocks noGrp="1"/>
          </p:cNvSpPr>
          <p:nvPr>
            <p:ph type="sldNum" sz="quarter" idx="12"/>
          </p:nvPr>
        </p:nvSpPr>
        <p:spPr>
          <a:xfrm>
            <a:off x="6227763" y="48053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51EB9595-1C23-42C4-8658-FEF5288760A5}" type="slidenum">
              <a:rPr lang="en-US" altLang="zh-TW" sz="1400">
                <a:ea typeface="標楷體" panose="03000509000000000000" pitchFamily="65" charset="-120"/>
              </a:rPr>
              <a:pPr eaLnBrk="1" hangingPunct="1"/>
              <a:t>30</a:t>
            </a:fld>
            <a:endParaRPr lang="en-US" altLang="zh-TW" sz="1400">
              <a:ea typeface="標楷體" panose="03000509000000000000" pitchFamily="65" charset="-120"/>
            </a:endParaRPr>
          </a:p>
        </p:txBody>
      </p:sp>
      <p:pic>
        <p:nvPicPr>
          <p:cNvPr id="31747" name="Picture 7">
            <a:extLst>
              <a:ext uri="{FF2B5EF4-FFF2-40B4-BE49-F238E27FC236}">
                <a16:creationId xmlns:a16="http://schemas.microsoft.com/office/drawing/2014/main" id="{BB982497-BD61-4427-9A5A-E4A85739B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333375"/>
            <a:ext cx="8810625"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2770" name="投影片編號版面配置區 3">
            <a:extLst>
              <a:ext uri="{FF2B5EF4-FFF2-40B4-BE49-F238E27FC236}">
                <a16:creationId xmlns:a16="http://schemas.microsoft.com/office/drawing/2014/main" id="{EE92CFB9-F95D-4556-9B4A-A755CA8FAF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39EC1E3D-27E0-41D5-BF90-88F830BE25DC}" type="slidenum">
              <a:rPr lang="en-US" altLang="zh-TW" sz="1400">
                <a:ea typeface="標楷體" panose="03000509000000000000" pitchFamily="65" charset="-120"/>
              </a:rPr>
              <a:pPr eaLnBrk="1" hangingPunct="1"/>
              <a:t>31</a:t>
            </a:fld>
            <a:endParaRPr lang="en-US" altLang="zh-TW" sz="1400">
              <a:ea typeface="標楷體" panose="03000509000000000000" pitchFamily="65" charset="-120"/>
            </a:endParaRPr>
          </a:p>
        </p:txBody>
      </p:sp>
      <p:sp>
        <p:nvSpPr>
          <p:cNvPr id="32771" name="Rectangle 3">
            <a:extLst>
              <a:ext uri="{FF2B5EF4-FFF2-40B4-BE49-F238E27FC236}">
                <a16:creationId xmlns:a16="http://schemas.microsoft.com/office/drawing/2014/main" id="{CBB5C9B7-D36A-4A2C-BD6F-24DBDBB66E52}"/>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33796" name="Rectangle 7">
            <a:extLst>
              <a:ext uri="{FF2B5EF4-FFF2-40B4-BE49-F238E27FC236}">
                <a16:creationId xmlns:a16="http://schemas.microsoft.com/office/drawing/2014/main" id="{F58C08E2-8AD2-4B3D-BFA0-3E74E893ED2C}"/>
              </a:ext>
            </a:extLst>
          </p:cNvPr>
          <p:cNvSpPr>
            <a:spLocks noChangeArrowheads="1"/>
          </p:cNvSpPr>
          <p:nvPr/>
        </p:nvSpPr>
        <p:spPr bwMode="auto">
          <a:xfrm>
            <a:off x="900113" y="692150"/>
            <a:ext cx="7389812" cy="4648200"/>
          </a:xfrm>
          <a:prstGeom prst="rect">
            <a:avLst/>
          </a:prstGeom>
          <a:noFill/>
          <a:ln w="9525">
            <a:noFill/>
            <a:miter lim="800%"/>
            <a:headEnd/>
            <a:tailEnd/>
          </a:ln>
        </p:spPr>
        <p:txBody>
          <a:bodyPr/>
          <a:lstStyle/>
          <a:p>
            <a:pPr marL="633413" indent="-633413" algn="ctr">
              <a:spcBef>
                <a:spcPct val="20%"/>
              </a:spcBef>
              <a:defRPr/>
            </a:pPr>
            <a:r>
              <a:rPr lang="zh-TW" altLang="en-US" sz="3600" b="1" dirty="0">
                <a:solidFill>
                  <a:schemeClr val="accent6"/>
                </a:solidFill>
                <a:latin typeface="標楷體" pitchFamily="65" charset="-120"/>
                <a:ea typeface="標楷體" pitchFamily="65" charset="-120"/>
              </a:rPr>
              <a:t>遇天災不可抗拒</a:t>
            </a:r>
            <a:endParaRPr lang="en-US" altLang="zh-TW" sz="3600" b="1" dirty="0">
              <a:solidFill>
                <a:schemeClr val="accent6"/>
              </a:solidFill>
              <a:latin typeface="標楷體" pitchFamily="65" charset="-120"/>
              <a:ea typeface="標楷體" pitchFamily="65" charset="-120"/>
            </a:endParaRPr>
          </a:p>
          <a:p>
            <a:pPr marL="633413" indent="-633413">
              <a:spcBef>
                <a:spcPct val="20%"/>
              </a:spcBef>
              <a:defRPr/>
            </a:pPr>
            <a:r>
              <a:rPr lang="en-US" altLang="zh-TW" sz="2600" b="1" dirty="0">
                <a:solidFill>
                  <a:schemeClr val="accent6"/>
                </a:solidFill>
                <a:latin typeface="標楷體" pitchFamily="65" charset="-120"/>
                <a:ea typeface="標楷體" pitchFamily="65" charset="-120"/>
              </a:rPr>
              <a:t>1.</a:t>
            </a:r>
            <a:r>
              <a:rPr lang="zh-TW" altLang="en-US" sz="2600" b="1" dirty="0">
                <a:solidFill>
                  <a:schemeClr val="accent6"/>
                </a:solidFill>
                <a:latin typeface="標楷體" pitchFamily="65" charset="-120"/>
                <a:ea typeface="標楷體" pitchFamily="65" charset="-120"/>
              </a:rPr>
              <a:t>緊急情況之處理：</a:t>
            </a:r>
            <a:endParaRPr lang="en-US" altLang="zh-TW" sz="2600" b="1" dirty="0">
              <a:solidFill>
                <a:schemeClr val="accent6"/>
              </a:solidFill>
              <a:latin typeface="標楷體" pitchFamily="65" charset="-120"/>
              <a:ea typeface="標楷體" pitchFamily="65" charset="-120"/>
            </a:endParaRPr>
          </a:p>
          <a:p>
            <a:pPr marL="633413" indent="-633413">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選舉投票或開票，遇有天災或其他不可抗力情</a:t>
            </a:r>
            <a:endParaRPr lang="en-US" altLang="zh-TW" sz="2600" b="1" dirty="0">
              <a:solidFill>
                <a:schemeClr val="accent6"/>
              </a:solidFill>
              <a:latin typeface="標楷體" pitchFamily="65" charset="-120"/>
              <a:ea typeface="標楷體" pitchFamily="65" charset="-120"/>
            </a:endParaRPr>
          </a:p>
          <a:p>
            <a:pPr marL="633413" indent="-633413">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事，致不能投票或開票時，</a:t>
            </a:r>
            <a:r>
              <a:rPr lang="zh-TW" altLang="en-US" sz="2600" b="1" dirty="0">
                <a:solidFill>
                  <a:srgbClr val="FF0000"/>
                </a:solidFill>
                <a:latin typeface="標楷體" pitchFamily="65" charset="-120"/>
                <a:ea typeface="標楷體" pitchFamily="65" charset="-120"/>
              </a:rPr>
              <a:t>應由農會報經主管</a:t>
            </a:r>
            <a:endParaRPr lang="en-US" altLang="zh-TW" sz="2600" b="1" dirty="0">
              <a:solidFill>
                <a:srgbClr val="FF0000"/>
              </a:solidFill>
              <a:latin typeface="標楷體" pitchFamily="65" charset="-120"/>
              <a:ea typeface="標楷體" pitchFamily="65" charset="-120"/>
            </a:endParaRPr>
          </a:p>
          <a:p>
            <a:pPr marL="633413" indent="-633413">
              <a:spcBef>
                <a:spcPct val="20%"/>
              </a:spcBef>
              <a:defRPr/>
            </a:pPr>
            <a:r>
              <a:rPr lang="en-US" altLang="zh-TW" sz="2600" b="1" dirty="0">
                <a:solidFill>
                  <a:srgbClr val="FF0000"/>
                </a:solidFill>
                <a:latin typeface="標楷體" pitchFamily="65" charset="-120"/>
                <a:ea typeface="標楷體" pitchFamily="65" charset="-120"/>
              </a:rPr>
              <a:t>  </a:t>
            </a:r>
            <a:r>
              <a:rPr lang="zh-TW" altLang="en-US" sz="2600" b="1" dirty="0">
                <a:solidFill>
                  <a:srgbClr val="FF0000"/>
                </a:solidFill>
                <a:latin typeface="標楷體" pitchFamily="65" charset="-120"/>
                <a:ea typeface="標楷體" pitchFamily="65" charset="-120"/>
              </a:rPr>
              <a:t>機關核准，改定投票或開票日期或場所。</a:t>
            </a:r>
            <a:endParaRPr lang="en-US" altLang="zh-TW" sz="2600" b="1" dirty="0">
              <a:solidFill>
                <a:srgbClr val="FF0000"/>
              </a:solidFill>
              <a:latin typeface="標楷體" pitchFamily="65" charset="-120"/>
              <a:ea typeface="標楷體" pitchFamily="65" charset="-120"/>
            </a:endParaRPr>
          </a:p>
          <a:p>
            <a:pPr marL="633413" indent="-633413">
              <a:spcBef>
                <a:spcPct val="20%"/>
              </a:spcBef>
              <a:defRPr/>
            </a:pPr>
            <a:r>
              <a:rPr lang="en-US" altLang="zh-TW" sz="2600" b="1" dirty="0">
                <a:solidFill>
                  <a:srgbClr val="FF0000"/>
                </a:solidFill>
                <a:latin typeface="標楷體" pitchFamily="65" charset="-120"/>
                <a:ea typeface="標楷體" pitchFamily="65" charset="-120"/>
              </a:rPr>
              <a:t> </a:t>
            </a:r>
            <a:endParaRPr lang="zh-TW" altLang="en-US" sz="2600" b="1" dirty="0">
              <a:latin typeface="標楷體" pitchFamily="65" charset="-120"/>
              <a:ea typeface="標楷體" pitchFamily="65" charset="-120"/>
            </a:endParaRPr>
          </a:p>
          <a:p>
            <a:pPr marL="633413" indent="-633413">
              <a:spcBef>
                <a:spcPct val="20%"/>
              </a:spcBef>
              <a:defRPr/>
            </a:pPr>
            <a:r>
              <a:rPr lang="en-US" altLang="zh-TW" sz="2600" b="1" dirty="0">
                <a:solidFill>
                  <a:schemeClr val="accent6"/>
                </a:solidFill>
                <a:latin typeface="標楷體" pitchFamily="65" charset="-120"/>
                <a:ea typeface="標楷體" pitchFamily="65" charset="-120"/>
              </a:rPr>
              <a:t>2.</a:t>
            </a:r>
            <a:r>
              <a:rPr lang="zh-TW" altLang="en-US" sz="2600" b="1" dirty="0">
                <a:solidFill>
                  <a:schemeClr val="accent6"/>
                </a:solidFill>
                <a:latin typeface="標楷體" pitchFamily="65" charset="-120"/>
                <a:ea typeface="標楷體" pitchFamily="65" charset="-120"/>
              </a:rPr>
              <a:t>迅速維持秩序：</a:t>
            </a:r>
            <a:endParaRPr lang="en-US" altLang="zh-TW" sz="2600" b="1" dirty="0">
              <a:solidFill>
                <a:schemeClr val="accent6"/>
              </a:solidFill>
              <a:latin typeface="標楷體" pitchFamily="65" charset="-120"/>
              <a:ea typeface="標楷體" pitchFamily="65" charset="-120"/>
            </a:endParaRPr>
          </a:p>
          <a:p>
            <a:pPr marL="633413" indent="-633413">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為維持投（開）票所秩序及防止滋擾案件發生，</a:t>
            </a:r>
            <a:endParaRPr lang="en-US" altLang="zh-TW" sz="2600" b="1" dirty="0">
              <a:solidFill>
                <a:schemeClr val="accent6"/>
              </a:solidFill>
              <a:latin typeface="標楷體" pitchFamily="65" charset="-120"/>
              <a:ea typeface="標楷體" pitchFamily="65" charset="-120"/>
            </a:endParaRPr>
          </a:p>
          <a:p>
            <a:pPr marL="633413" indent="-633413">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rgbClr val="FF0000"/>
                </a:solidFill>
                <a:latin typeface="標楷體" pitchFamily="65" charset="-120"/>
                <a:ea typeface="標楷體" pitchFamily="65" charset="-120"/>
              </a:rPr>
              <a:t>請</a:t>
            </a:r>
            <a:r>
              <a:rPr lang="zh-TW" altLang="en-US" sz="2600" b="1" u="sng" dirty="0">
                <a:solidFill>
                  <a:srgbClr val="FF0000"/>
                </a:solidFill>
                <a:latin typeface="標楷體" pitchFamily="65" charset="-120"/>
                <a:ea typeface="標楷體" pitchFamily="65" charset="-120"/>
              </a:rPr>
              <a:t>農</a:t>
            </a:r>
            <a:r>
              <a:rPr lang="zh-TW" altLang="en-US" sz="2600" b="1" dirty="0">
                <a:solidFill>
                  <a:srgbClr val="FF0000"/>
                </a:solidFill>
                <a:latin typeface="標楷體" pitchFamily="65" charset="-120"/>
                <a:ea typeface="標楷體" pitchFamily="65" charset="-120"/>
              </a:rPr>
              <a:t>會洽請當地警察機關調派人員支援。</a:t>
            </a:r>
          </a:p>
        </p:txBody>
      </p:sp>
    </p:spTree>
  </p:cSld>
  <p:clrMapOvr>
    <a:masterClrMapping/>
  </p:clrMapOvr>
  <p:transition>
    <p:zoom/>
  </p:transition>
</p:sld>
</file>

<file path=ppt/slides/slide3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3794" name="投影片編號版面配置區 3">
            <a:extLst>
              <a:ext uri="{FF2B5EF4-FFF2-40B4-BE49-F238E27FC236}">
                <a16:creationId xmlns:a16="http://schemas.microsoft.com/office/drawing/2014/main" id="{B8820EA7-49F5-40E6-8203-64DB2FAF8C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8F264AEB-7E5F-482A-B452-6CA0C042CE2F}" type="slidenum">
              <a:rPr lang="en-US" altLang="zh-TW" sz="1400">
                <a:ea typeface="標楷體" panose="03000509000000000000" pitchFamily="65" charset="-120"/>
              </a:rPr>
              <a:pPr eaLnBrk="1" hangingPunct="1"/>
              <a:t>32</a:t>
            </a:fld>
            <a:endParaRPr lang="en-US" altLang="zh-TW" sz="1400">
              <a:ea typeface="標楷體" panose="03000509000000000000" pitchFamily="65" charset="-120"/>
            </a:endParaRPr>
          </a:p>
        </p:txBody>
      </p:sp>
      <p:sp>
        <p:nvSpPr>
          <p:cNvPr id="33795" name="Rectangle 3">
            <a:extLst>
              <a:ext uri="{FF2B5EF4-FFF2-40B4-BE49-F238E27FC236}">
                <a16:creationId xmlns:a16="http://schemas.microsoft.com/office/drawing/2014/main" id="{63553B01-3372-4E0B-B23C-9444EC6F12B8}"/>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33796" name="Rectangle 4">
            <a:extLst>
              <a:ext uri="{FF2B5EF4-FFF2-40B4-BE49-F238E27FC236}">
                <a16:creationId xmlns:a16="http://schemas.microsoft.com/office/drawing/2014/main" id="{0AB4F53A-19D6-42C3-907A-8A4DAD8AC1C0}"/>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34821" name="Rectangle 6">
            <a:extLst>
              <a:ext uri="{FF2B5EF4-FFF2-40B4-BE49-F238E27FC236}">
                <a16:creationId xmlns:a16="http://schemas.microsoft.com/office/drawing/2014/main" id="{110E7FEB-599A-45AA-AEEE-8D3550F05B85}"/>
              </a:ext>
            </a:extLst>
          </p:cNvPr>
          <p:cNvSpPr>
            <a:spLocks noChangeArrowheads="1"/>
          </p:cNvSpPr>
          <p:nvPr/>
        </p:nvSpPr>
        <p:spPr bwMode="auto">
          <a:xfrm>
            <a:off x="395288" y="692150"/>
            <a:ext cx="8424862" cy="5905500"/>
          </a:xfrm>
          <a:prstGeom prst="rect">
            <a:avLst/>
          </a:prstGeom>
          <a:noFill/>
          <a:ln w="9525">
            <a:noFill/>
            <a:miter lim="800%"/>
            <a:headEnd/>
            <a:tailEnd/>
          </a:ln>
        </p:spPr>
        <p:txBody>
          <a:bodyPr/>
          <a:lstStyle/>
          <a:p>
            <a:pPr marL="633413" indent="-633413" algn="ctr">
              <a:lnSpc>
                <a:spcPct val="105%"/>
              </a:lnSpc>
              <a:spcBef>
                <a:spcPct val="20%"/>
              </a:spcBef>
              <a:defRPr/>
            </a:pPr>
            <a:r>
              <a:rPr lang="zh-TW" altLang="en-US" sz="2800" b="1" dirty="0">
                <a:solidFill>
                  <a:srgbClr val="FF0000"/>
                </a:solidFill>
                <a:latin typeface="標楷體" pitchFamily="65" charset="-120"/>
                <a:ea typeface="標楷體" pitchFamily="65" charset="-120"/>
              </a:rPr>
              <a:t>     </a:t>
            </a:r>
            <a:r>
              <a:rPr lang="zh-TW" altLang="en-US" sz="3600" b="1" dirty="0">
                <a:solidFill>
                  <a:srgbClr val="FF0000"/>
                </a:solidFill>
                <a:latin typeface="標楷體" pitchFamily="65" charset="-120"/>
                <a:ea typeface="標楷體" pitchFamily="65" charset="-120"/>
              </a:rPr>
              <a:t>遇有地震</a:t>
            </a:r>
            <a:r>
              <a:rPr lang="en-US" altLang="zh-TW" sz="3600" b="1" dirty="0">
                <a:solidFill>
                  <a:srgbClr val="FF0000"/>
                </a:solidFill>
                <a:latin typeface="標楷體" pitchFamily="65" charset="-120"/>
                <a:ea typeface="標楷體" pitchFamily="65" charset="-120"/>
              </a:rPr>
              <a:t>(</a:t>
            </a:r>
            <a:r>
              <a:rPr lang="zh-TW" altLang="en-US" sz="3600" b="1" dirty="0">
                <a:solidFill>
                  <a:srgbClr val="FF0000"/>
                </a:solidFill>
                <a:latin typeface="標楷體" pitchFamily="65" charset="-120"/>
                <a:ea typeface="標楷體" pitchFamily="65" charset="-120"/>
              </a:rPr>
              <a:t>空襲）</a:t>
            </a:r>
          </a:p>
          <a:p>
            <a:pPr marL="633413" indent="-633413" algn="just">
              <a:lnSpc>
                <a:spcPct val="105%"/>
              </a:lnSpc>
              <a:spcBef>
                <a:spcPct val="20%"/>
              </a:spcBef>
              <a:defRPr/>
            </a:pPr>
            <a:r>
              <a:rPr lang="zh-TW" altLang="en-US" sz="2800" b="1" dirty="0">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一、投票時間</a:t>
            </a:r>
            <a:r>
              <a:rPr lang="zh-TW" altLang="en-US" sz="2600" b="1" dirty="0">
                <a:solidFill>
                  <a:srgbClr val="FF0000"/>
                </a:solidFill>
                <a:latin typeface="標楷體" pitchFamily="65" charset="-120"/>
                <a:ea typeface="標楷體" pitchFamily="65" charset="-120"/>
              </a:rPr>
              <a:t>內</a:t>
            </a:r>
            <a:r>
              <a:rPr lang="zh-TW" altLang="en-US" sz="2600" b="1" dirty="0">
                <a:solidFill>
                  <a:schemeClr val="accent6"/>
                </a:solidFill>
                <a:latin typeface="標楷體" pitchFamily="65" charset="-120"/>
                <a:ea typeface="標楷體" pitchFamily="65" charset="-120"/>
              </a:rPr>
              <a:t>遇空襲：</a:t>
            </a:r>
            <a:endParaRPr lang="en-US" altLang="zh-TW" sz="2600" b="1" dirty="0">
              <a:solidFill>
                <a:schemeClr val="accent6"/>
              </a:solidFill>
              <a:latin typeface="標楷體" pitchFamily="65" charset="-120"/>
              <a:ea typeface="標楷體" pitchFamily="65" charset="-120"/>
            </a:endParaRPr>
          </a:p>
          <a:p>
            <a:pPr marL="633413" indent="-633413" algn="just">
              <a:lnSpc>
                <a:spcPct val="105%"/>
              </a:lnSpc>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rgbClr val="FF0000"/>
                </a:solidFill>
                <a:latin typeface="標楷體" pitchFamily="65" charset="-120"/>
                <a:ea typeface="標楷體" pitchFamily="65" charset="-120"/>
              </a:rPr>
              <a:t>立即停止發票</a:t>
            </a:r>
            <a:r>
              <a:rPr lang="zh-TW" altLang="en-US" sz="2600" b="1" dirty="0">
                <a:solidFill>
                  <a:schemeClr val="accent6"/>
                </a:solidFill>
                <a:latin typeface="標楷體" pitchFamily="65" charset="-120"/>
                <a:ea typeface="標楷體" pitchFamily="65" charset="-120"/>
              </a:rPr>
              <a:t>，指導員暨監票員並應指揮</a:t>
            </a:r>
            <a:endParaRPr lang="en-US" altLang="zh-TW" sz="2600" b="1" dirty="0">
              <a:solidFill>
                <a:schemeClr val="accent6"/>
              </a:solidFill>
              <a:latin typeface="標楷體" pitchFamily="65" charset="-120"/>
              <a:ea typeface="標楷體" pitchFamily="65" charset="-120"/>
            </a:endParaRPr>
          </a:p>
          <a:p>
            <a:pPr marL="633413" indent="-633413" algn="just">
              <a:lnSpc>
                <a:spcPct val="105%"/>
              </a:lnSpc>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監督迅速作如下處理：</a:t>
            </a:r>
            <a:endParaRPr lang="en-US" altLang="zh-TW" sz="2600" b="1" dirty="0">
              <a:solidFill>
                <a:schemeClr val="accent6"/>
              </a:solidFill>
              <a:latin typeface="標楷體" pitchFamily="65" charset="-120"/>
              <a:ea typeface="標楷體" pitchFamily="65" charset="-120"/>
            </a:endParaRPr>
          </a:p>
          <a:p>
            <a:pPr marL="633413" indent="-633413" algn="just">
              <a:lnSpc>
                <a:spcPct val="105%"/>
              </a:lnSpc>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Ａ</a:t>
            </a:r>
            <a:r>
              <a:rPr lang="en-US" altLang="zh-TW" sz="2600" b="1" dirty="0">
                <a:solidFill>
                  <a:schemeClr val="accent6"/>
                </a:solidFill>
                <a:latin typeface="標楷體" pitchFamily="65" charset="-120"/>
                <a:ea typeface="標楷體" pitchFamily="65" charset="-120"/>
              </a:rPr>
              <a:t>.</a:t>
            </a:r>
            <a:r>
              <a:rPr lang="zh-TW" altLang="en-US" sz="2600" b="1" dirty="0">
                <a:solidFill>
                  <a:schemeClr val="accent6"/>
                </a:solidFill>
                <a:latin typeface="標楷體" pitchFamily="65" charset="-120"/>
                <a:ea typeface="標楷體" pitchFamily="65" charset="-120"/>
              </a:rPr>
              <a:t>選舉人已領票者，應請迅速投畢。</a:t>
            </a:r>
            <a:endParaRPr lang="en-US" altLang="zh-TW" sz="2600" b="1" dirty="0">
              <a:solidFill>
                <a:schemeClr val="accent6"/>
              </a:solidFill>
              <a:latin typeface="標楷體" pitchFamily="65" charset="-120"/>
              <a:ea typeface="標楷體" pitchFamily="65" charset="-120"/>
            </a:endParaRPr>
          </a:p>
          <a:p>
            <a:pPr marL="633413" indent="-633413" algn="just">
              <a:lnSpc>
                <a:spcPct val="105%"/>
              </a:lnSpc>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Ｂ</a:t>
            </a:r>
            <a:r>
              <a:rPr lang="en-US" altLang="zh-TW" sz="2600" b="1" dirty="0">
                <a:solidFill>
                  <a:schemeClr val="accent6"/>
                </a:solidFill>
                <a:latin typeface="標楷體" pitchFamily="65" charset="-120"/>
                <a:ea typeface="標楷體" pitchFamily="65" charset="-120"/>
              </a:rPr>
              <a:t>.</a:t>
            </a:r>
            <a:r>
              <a:rPr lang="zh-TW" altLang="en-US" sz="2600" b="1" dirty="0">
                <a:solidFill>
                  <a:schemeClr val="accent6"/>
                </a:solidFill>
                <a:latin typeface="標楷體" pitchFamily="65" charset="-120"/>
                <a:ea typeface="標楷體" pitchFamily="65" charset="-120"/>
              </a:rPr>
              <a:t>發票員應即將選舉人名冊及未發之選票， </a:t>
            </a:r>
            <a:endParaRPr lang="en-US" altLang="zh-TW" sz="2600" b="1" dirty="0">
              <a:solidFill>
                <a:schemeClr val="accent6"/>
              </a:solidFill>
              <a:latin typeface="標楷體" pitchFamily="65" charset="-120"/>
              <a:ea typeface="標楷體" pitchFamily="65" charset="-120"/>
            </a:endParaRPr>
          </a:p>
          <a:p>
            <a:pPr marL="633413" indent="-633413" algn="just">
              <a:lnSpc>
                <a:spcPct val="105%"/>
              </a:lnSpc>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妥慎包封，攜帶疏散負責保管。</a:t>
            </a:r>
            <a:endParaRPr lang="en-US" altLang="zh-TW" sz="2600" b="1" dirty="0">
              <a:solidFill>
                <a:schemeClr val="accent6"/>
              </a:solidFill>
              <a:latin typeface="標楷體" pitchFamily="65" charset="-120"/>
              <a:ea typeface="標楷體" pitchFamily="65" charset="-120"/>
            </a:endParaRPr>
          </a:p>
          <a:p>
            <a:pPr marL="633413" indent="-633413" algn="just">
              <a:lnSpc>
                <a:spcPct val="105%"/>
              </a:lnSpc>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Ｃ</a:t>
            </a:r>
            <a:r>
              <a:rPr lang="en-US" altLang="zh-TW" sz="2600" b="1" dirty="0">
                <a:solidFill>
                  <a:schemeClr val="accent6"/>
                </a:solidFill>
                <a:latin typeface="標楷體" pitchFamily="65" charset="-120"/>
                <a:ea typeface="標楷體" pitchFamily="65" charset="-120"/>
              </a:rPr>
              <a:t>.</a:t>
            </a:r>
            <a:r>
              <a:rPr lang="zh-TW" altLang="en-US" sz="2600" b="1" dirty="0">
                <a:solidFill>
                  <a:schemeClr val="accent6"/>
                </a:solidFill>
                <a:latin typeface="標楷體" pitchFamily="65" charset="-120"/>
                <a:ea typeface="標楷體" pitchFamily="65" charset="-120"/>
              </a:rPr>
              <a:t>監票員應即將票匭封鎖，妥為安置保管。</a:t>
            </a:r>
            <a:endParaRPr lang="en-US" altLang="zh-TW" sz="2600" b="1" dirty="0">
              <a:solidFill>
                <a:schemeClr val="accent6"/>
              </a:solidFill>
              <a:latin typeface="標楷體" pitchFamily="65" charset="-120"/>
              <a:ea typeface="標楷體" pitchFamily="65" charset="-120"/>
            </a:endParaRPr>
          </a:p>
          <a:p>
            <a:pPr marL="633413" indent="-633413" algn="just">
              <a:lnSpc>
                <a:spcPct val="105%"/>
              </a:lnSpc>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Ｄ</a:t>
            </a:r>
            <a:r>
              <a:rPr lang="en-US" altLang="zh-TW" sz="2600" b="1" dirty="0">
                <a:solidFill>
                  <a:schemeClr val="accent6"/>
                </a:solidFill>
                <a:latin typeface="標楷體" pitchFamily="65" charset="-120"/>
                <a:ea typeface="標楷體" pitchFamily="65" charset="-120"/>
              </a:rPr>
              <a:t>.</a:t>
            </a:r>
            <a:r>
              <a:rPr lang="zh-TW" altLang="en-US" sz="2600" b="1" dirty="0">
                <a:solidFill>
                  <a:schemeClr val="accent6"/>
                </a:solidFill>
                <a:latin typeface="標楷體" pitchFamily="65" charset="-120"/>
                <a:ea typeface="標楷體" pitchFamily="65" charset="-120"/>
              </a:rPr>
              <a:t>將投票所大門關閉，全體工作人員，應</a:t>
            </a:r>
            <a:endParaRPr lang="en-US" altLang="zh-TW" sz="2600" b="1" dirty="0">
              <a:solidFill>
                <a:schemeClr val="accent6"/>
              </a:solidFill>
              <a:latin typeface="標楷體" pitchFamily="65" charset="-120"/>
              <a:ea typeface="標楷體" pitchFamily="65" charset="-120"/>
            </a:endParaRPr>
          </a:p>
          <a:p>
            <a:pPr marL="633413" indent="-633413" algn="just">
              <a:lnSpc>
                <a:spcPct val="105%"/>
              </a:lnSpc>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即疏散。</a:t>
            </a:r>
          </a:p>
          <a:p>
            <a:pPr marL="633413" indent="-633413" algn="just">
              <a:lnSpc>
                <a:spcPct val="105%"/>
              </a:lnSpc>
              <a:spcBef>
                <a:spcPct val="20%"/>
              </a:spcBef>
              <a:defRPr/>
            </a:pPr>
            <a:r>
              <a:rPr lang="zh-TW" altLang="en-US" sz="2800" b="1" dirty="0">
                <a:latin typeface="標楷體" pitchFamily="65" charset="-120"/>
                <a:ea typeface="標楷體" pitchFamily="65" charset="-120"/>
              </a:rPr>
              <a:t> </a:t>
            </a:r>
            <a:endParaRPr lang="zh-TW" altLang="en-US" sz="3200" b="1" dirty="0">
              <a:latin typeface="標楷體" pitchFamily="65" charset="-120"/>
              <a:ea typeface="標楷體" pitchFamily="65" charset="-120"/>
            </a:endParaRPr>
          </a:p>
        </p:txBody>
      </p:sp>
    </p:spTree>
  </p:cSld>
  <p:clrMapOvr>
    <a:masterClrMapping/>
  </p:clrMapOvr>
  <p:transition>
    <p:zoom/>
  </p:transition>
</p:sld>
</file>

<file path=ppt/slides/slide3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4818" name="投影片編號版面配置區 1">
            <a:extLst>
              <a:ext uri="{FF2B5EF4-FFF2-40B4-BE49-F238E27FC236}">
                <a16:creationId xmlns:a16="http://schemas.microsoft.com/office/drawing/2014/main" id="{33813986-5D33-4A73-8282-E8A9D81ED1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006E1BFA-7902-4A0D-8A19-4943404ED0F0}" type="slidenum">
              <a:rPr lang="en-US" altLang="zh-TW" sz="1400">
                <a:ea typeface="標楷體" panose="03000509000000000000" pitchFamily="65" charset="-120"/>
              </a:rPr>
              <a:pPr eaLnBrk="1" hangingPunct="1"/>
              <a:t>33</a:t>
            </a:fld>
            <a:endParaRPr lang="en-US" altLang="zh-TW" sz="1400">
              <a:ea typeface="標楷體" panose="03000509000000000000" pitchFamily="65" charset="-120"/>
            </a:endParaRPr>
          </a:p>
        </p:txBody>
      </p:sp>
      <p:sp>
        <p:nvSpPr>
          <p:cNvPr id="3" name="矩形 2">
            <a:extLst>
              <a:ext uri="{FF2B5EF4-FFF2-40B4-BE49-F238E27FC236}">
                <a16:creationId xmlns:a16="http://schemas.microsoft.com/office/drawing/2014/main" id="{264BC668-AE24-4F8E-AB55-B605021F8404}"/>
              </a:ext>
            </a:extLst>
          </p:cNvPr>
          <p:cNvSpPr/>
          <p:nvPr/>
        </p:nvSpPr>
        <p:spPr>
          <a:xfrm>
            <a:off x="1116013" y="908050"/>
            <a:ext cx="7632700" cy="4373563"/>
          </a:xfrm>
          <a:prstGeom prst="rect">
            <a:avLst/>
          </a:prstGeom>
        </p:spPr>
        <p:txBody>
          <a:bodyPr>
            <a:spAutoFit/>
          </a:bodyPr>
          <a:lstStyle/>
          <a:p>
            <a:pPr marL="633413" indent="-633413" algn="just">
              <a:lnSpc>
                <a:spcPct val="105%"/>
              </a:lnSpc>
              <a:spcBef>
                <a:spcPct val="20%"/>
              </a:spcBef>
              <a:defRPr/>
            </a:pPr>
            <a:r>
              <a:rPr lang="en-US" altLang="zh-TW" sz="2600" b="1" dirty="0">
                <a:solidFill>
                  <a:schemeClr val="accent6"/>
                </a:solidFill>
                <a:latin typeface="標楷體" pitchFamily="65" charset="-120"/>
                <a:ea typeface="標楷體" pitchFamily="65" charset="-120"/>
              </a:rPr>
              <a:t>E</a:t>
            </a:r>
            <a:r>
              <a:rPr lang="zh-TW" altLang="en-US" sz="2600" b="1" dirty="0">
                <a:solidFill>
                  <a:schemeClr val="accent6"/>
                </a:solidFill>
                <a:latin typeface="標楷體" pitchFamily="65" charset="-120"/>
                <a:ea typeface="標楷體" pitchFamily="65" charset="-120"/>
              </a:rPr>
              <a:t>、空襲警報解除後：</a:t>
            </a:r>
            <a:endParaRPr lang="en-US" altLang="zh-TW" sz="2600" b="1" dirty="0">
              <a:solidFill>
                <a:schemeClr val="accent6"/>
              </a:solidFill>
              <a:latin typeface="標楷體" pitchFamily="65" charset="-120"/>
              <a:ea typeface="標楷體" pitchFamily="65" charset="-120"/>
            </a:endParaRPr>
          </a:p>
          <a:p>
            <a:pPr marL="633413" indent="-633413" algn="just">
              <a:lnSpc>
                <a:spcPct val="105%"/>
              </a:lnSpc>
              <a:spcBef>
                <a:spcPct val="20%"/>
              </a:spcBef>
              <a:defRPr/>
            </a:pPr>
            <a:r>
              <a:rPr lang="en-US" altLang="zh-TW" sz="2600" b="1" dirty="0">
                <a:solidFill>
                  <a:schemeClr val="accent6"/>
                </a:solidFill>
                <a:latin typeface="標楷體" pitchFamily="65" charset="-120"/>
                <a:ea typeface="標楷體" pitchFamily="65" charset="-120"/>
              </a:rPr>
              <a:t>  1.</a:t>
            </a:r>
            <a:r>
              <a:rPr lang="zh-TW" altLang="en-US" sz="2600" b="1" dirty="0">
                <a:solidFill>
                  <a:srgbClr val="FF0000"/>
                </a:solidFill>
                <a:latin typeface="標楷體" pitchFamily="65" charset="-120"/>
                <a:ea typeface="標楷體" pitchFamily="65" charset="-120"/>
              </a:rPr>
              <a:t>如時間尚未截止應繼續投票。</a:t>
            </a:r>
            <a:endParaRPr lang="en-US" altLang="zh-TW" sz="2600" b="1" dirty="0">
              <a:solidFill>
                <a:srgbClr val="FF0000"/>
              </a:solidFill>
              <a:latin typeface="標楷體" pitchFamily="65" charset="-120"/>
              <a:ea typeface="標楷體" pitchFamily="65" charset="-120"/>
            </a:endParaRPr>
          </a:p>
          <a:p>
            <a:pPr marL="633413" indent="-633413" algn="just">
              <a:lnSpc>
                <a:spcPct val="105%"/>
              </a:lnSpc>
              <a:spcBef>
                <a:spcPct val="20%"/>
              </a:spcBef>
              <a:defRPr/>
            </a:pPr>
            <a:r>
              <a:rPr lang="zh-TW" altLang="en-US" sz="2600" b="1" dirty="0">
                <a:solidFill>
                  <a:schemeClr val="accent6"/>
                </a:solidFill>
                <a:latin typeface="標楷體" pitchFamily="65" charset="-120"/>
                <a:ea typeface="標楷體" pitchFamily="65" charset="-120"/>
              </a:rPr>
              <a:t>  </a:t>
            </a:r>
            <a:r>
              <a:rPr lang="en-US" altLang="zh-TW" sz="2600" b="1" dirty="0">
                <a:solidFill>
                  <a:schemeClr val="accent6"/>
                </a:solidFill>
                <a:latin typeface="標楷體" pitchFamily="65" charset="-120"/>
                <a:ea typeface="標楷體" pitchFamily="65" charset="-120"/>
              </a:rPr>
              <a:t>2.</a:t>
            </a:r>
            <a:r>
              <a:rPr lang="zh-TW" altLang="en-US" sz="2600" b="1" dirty="0">
                <a:solidFill>
                  <a:schemeClr val="accent6"/>
                </a:solidFill>
                <a:latin typeface="標楷體" pitchFamily="65" charset="-120"/>
                <a:ea typeface="標楷體" pitchFamily="65" charset="-120"/>
              </a:rPr>
              <a:t>在繼續投票前，指導員應會同監票員，</a:t>
            </a:r>
            <a:endParaRPr lang="en-US" altLang="zh-TW" sz="2600" b="1" dirty="0">
              <a:solidFill>
                <a:schemeClr val="accent6"/>
              </a:solidFill>
              <a:latin typeface="標楷體" pitchFamily="65" charset="-120"/>
              <a:ea typeface="標楷體" pitchFamily="65" charset="-120"/>
            </a:endParaRPr>
          </a:p>
          <a:p>
            <a:pPr marL="633413" indent="-633413" algn="just">
              <a:lnSpc>
                <a:spcPct val="105%"/>
              </a:lnSpc>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根據</a:t>
            </a:r>
            <a:r>
              <a:rPr lang="zh-TW" altLang="en-US" sz="2600" b="1" dirty="0">
                <a:solidFill>
                  <a:srgbClr val="FF0000"/>
                </a:solidFill>
                <a:latin typeface="標楷體" pitchFamily="65" charset="-120"/>
                <a:ea typeface="標楷體" pitchFamily="65" charset="-120"/>
              </a:rPr>
              <a:t>選舉人名冊，核對已發票數及剩餘票數</a:t>
            </a:r>
            <a:r>
              <a:rPr lang="zh-TW" altLang="en-US" sz="2600" b="1" dirty="0">
                <a:solidFill>
                  <a:schemeClr val="accent6"/>
                </a:solidFill>
                <a:latin typeface="標楷體" pitchFamily="65" charset="-120"/>
                <a:ea typeface="標楷體" pitchFamily="65" charset="-120"/>
              </a:rPr>
              <a:t>，</a:t>
            </a:r>
            <a:r>
              <a:rPr lang="zh-TW" altLang="en-US" sz="2600" b="1" dirty="0">
                <a:solidFill>
                  <a:srgbClr val="FF0000"/>
                </a:solidFill>
                <a:latin typeface="標楷體" pitchFamily="65" charset="-120"/>
                <a:ea typeface="標楷體" pitchFamily="65" charset="-120"/>
              </a:rPr>
              <a:t>是否相符，再繼續投票</a:t>
            </a:r>
            <a:r>
              <a:rPr lang="zh-TW" altLang="en-US" sz="2600" b="1" dirty="0">
                <a:solidFill>
                  <a:schemeClr val="accent6"/>
                </a:solidFill>
                <a:latin typeface="標楷體" pitchFamily="65" charset="-120"/>
                <a:ea typeface="標楷體" pitchFamily="65" charset="-120"/>
              </a:rPr>
              <a:t>。</a:t>
            </a:r>
            <a:endParaRPr lang="en-US" altLang="zh-TW" sz="2600" b="1" dirty="0">
              <a:solidFill>
                <a:schemeClr val="accent6"/>
              </a:solidFill>
              <a:latin typeface="標楷體" pitchFamily="65" charset="-120"/>
              <a:ea typeface="標楷體" pitchFamily="65" charset="-120"/>
            </a:endParaRPr>
          </a:p>
          <a:p>
            <a:pPr marL="442913" indent="-442913" algn="just">
              <a:spcBef>
                <a:spcPct val="20%"/>
              </a:spcBef>
              <a:defRPr/>
            </a:pPr>
            <a:r>
              <a:rPr lang="en-US" altLang="zh-TW" sz="2600" b="1" dirty="0">
                <a:solidFill>
                  <a:schemeClr val="accent6"/>
                </a:solidFill>
                <a:latin typeface="標楷體" pitchFamily="65" charset="-120"/>
                <a:ea typeface="標楷體" pitchFamily="65" charset="-120"/>
              </a:rPr>
              <a:t>F</a:t>
            </a:r>
            <a:r>
              <a:rPr lang="zh-TW" altLang="en-US" sz="2600" b="1" dirty="0">
                <a:solidFill>
                  <a:schemeClr val="accent6"/>
                </a:solidFill>
                <a:latin typeface="標楷體" pitchFamily="65" charset="-120"/>
                <a:ea typeface="標楷體" pitchFamily="65" charset="-120"/>
              </a:rPr>
              <a:t>、</a:t>
            </a:r>
            <a:r>
              <a:rPr lang="zh-TW" altLang="en-US" sz="2600" b="1" dirty="0">
                <a:solidFill>
                  <a:srgbClr val="FF0000"/>
                </a:solidFill>
                <a:latin typeface="標楷體" pitchFamily="65" charset="-120"/>
                <a:ea typeface="標楷體" pitchFamily="65" charset="-120"/>
              </a:rPr>
              <a:t>空襲時間過長，致影響投票</a:t>
            </a:r>
            <a:r>
              <a:rPr lang="zh-TW" altLang="en-US" sz="2600" b="1" dirty="0">
                <a:solidFill>
                  <a:schemeClr val="accent6"/>
                </a:solidFill>
                <a:latin typeface="標楷體" pitchFamily="65" charset="-120"/>
                <a:ea typeface="標楷體" pitchFamily="65" charset="-120"/>
              </a:rPr>
              <a:t>：</a:t>
            </a:r>
            <a:endParaRPr lang="en-US" altLang="zh-TW" sz="2600" b="1" dirty="0">
              <a:solidFill>
                <a:schemeClr val="accent6"/>
              </a:solidFill>
              <a:latin typeface="標楷體" pitchFamily="65" charset="-120"/>
              <a:ea typeface="標楷體" pitchFamily="65" charset="-120"/>
            </a:endParaRPr>
          </a:p>
          <a:p>
            <a:pPr marL="442913" indent="-442913" algn="just">
              <a:spcBef>
                <a:spcPct val="20%"/>
              </a:spcBef>
              <a:defRPr/>
            </a:pPr>
            <a:r>
              <a:rPr lang="zh-TW" altLang="en-US" sz="2600" b="1" dirty="0">
                <a:solidFill>
                  <a:schemeClr val="accent6"/>
                </a:solidFill>
                <a:latin typeface="標楷體" pitchFamily="65" charset="-120"/>
                <a:ea typeface="標楷體" pitchFamily="65" charset="-120"/>
              </a:rPr>
              <a:t>   指導員應會同監票員將當日情形，</a:t>
            </a:r>
            <a:endParaRPr lang="en-US" altLang="zh-TW" sz="2600" b="1" dirty="0">
              <a:solidFill>
                <a:schemeClr val="accent6"/>
              </a:solidFill>
              <a:latin typeface="標楷體" pitchFamily="65" charset="-120"/>
              <a:ea typeface="標楷體" pitchFamily="65" charset="-120"/>
            </a:endParaRPr>
          </a:p>
          <a:p>
            <a:pPr marL="442913" indent="-442913" algn="just">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陳報</a:t>
            </a:r>
            <a:r>
              <a:rPr lang="zh-TW" altLang="en-US" sz="2600" b="1" u="sng" dirty="0">
                <a:solidFill>
                  <a:schemeClr val="accent6"/>
                </a:solidFill>
                <a:latin typeface="標楷體" pitchFamily="65" charset="-120"/>
                <a:ea typeface="標楷體" pitchFamily="65" charset="-120"/>
              </a:rPr>
              <a:t>農</a:t>
            </a:r>
            <a:r>
              <a:rPr lang="zh-TW" altLang="en-US" sz="2600" b="1" dirty="0">
                <a:solidFill>
                  <a:schemeClr val="accent6"/>
                </a:solidFill>
                <a:latin typeface="標楷體" pitchFamily="65" charset="-120"/>
                <a:ea typeface="標楷體" pitchFamily="65" charset="-120"/>
              </a:rPr>
              <a:t>會彙報主管機關處理。</a:t>
            </a:r>
          </a:p>
          <a:p>
            <a:pPr marL="633413" indent="-633413" algn="just">
              <a:lnSpc>
                <a:spcPct val="105%"/>
              </a:lnSpc>
              <a:spcBef>
                <a:spcPct val="20%"/>
              </a:spcBef>
              <a:defRPr/>
            </a:pPr>
            <a:r>
              <a:rPr lang="en-US" altLang="zh-TW" sz="2600" b="1" dirty="0">
                <a:solidFill>
                  <a:schemeClr val="accent6"/>
                </a:solidFill>
                <a:latin typeface="標楷體" pitchFamily="65" charset="-120"/>
                <a:ea typeface="標楷體" pitchFamily="65" charset="-120"/>
              </a:rPr>
              <a:t>  </a:t>
            </a:r>
            <a:endParaRPr lang="zh-TW" altLang="en-US" sz="2600" b="1" dirty="0">
              <a:solidFill>
                <a:schemeClr val="accent6"/>
              </a:solidFill>
              <a:latin typeface="標楷體" pitchFamily="65" charset="-120"/>
              <a:ea typeface="標楷體" pitchFamily="65" charset="-120"/>
            </a:endParaRPr>
          </a:p>
        </p:txBody>
      </p:sp>
    </p:spTree>
  </p:cSld>
  <p:clrMapOvr>
    <a:masterClrMapping/>
  </p:clrMapOvr>
</p:sld>
</file>

<file path=ppt/slides/slide3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5842" name="投影片編號版面配置區 3">
            <a:extLst>
              <a:ext uri="{FF2B5EF4-FFF2-40B4-BE49-F238E27FC236}">
                <a16:creationId xmlns:a16="http://schemas.microsoft.com/office/drawing/2014/main" id="{F4B52A2F-CCB1-42C6-B6BB-A80E86315F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01E49749-4A57-4120-981F-50DF720F9565}" type="slidenum">
              <a:rPr lang="en-US" altLang="zh-TW" sz="1400">
                <a:ea typeface="標楷體" panose="03000509000000000000" pitchFamily="65" charset="-120"/>
              </a:rPr>
              <a:pPr eaLnBrk="1" hangingPunct="1"/>
              <a:t>34</a:t>
            </a:fld>
            <a:endParaRPr lang="en-US" altLang="zh-TW" sz="1400">
              <a:ea typeface="標楷體" panose="03000509000000000000" pitchFamily="65" charset="-120"/>
            </a:endParaRPr>
          </a:p>
        </p:txBody>
      </p:sp>
      <p:sp>
        <p:nvSpPr>
          <p:cNvPr id="35843" name="Rectangle 3">
            <a:extLst>
              <a:ext uri="{FF2B5EF4-FFF2-40B4-BE49-F238E27FC236}">
                <a16:creationId xmlns:a16="http://schemas.microsoft.com/office/drawing/2014/main" id="{56CD2E68-0F9C-4034-AAFF-335082DA90A7}"/>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35844" name="Rectangle 4">
            <a:extLst>
              <a:ext uri="{FF2B5EF4-FFF2-40B4-BE49-F238E27FC236}">
                <a16:creationId xmlns:a16="http://schemas.microsoft.com/office/drawing/2014/main" id="{8E3D73BD-E24C-4247-9B25-37FB74627C6C}"/>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35845" name="Rectangle 6">
            <a:extLst>
              <a:ext uri="{FF2B5EF4-FFF2-40B4-BE49-F238E27FC236}">
                <a16:creationId xmlns:a16="http://schemas.microsoft.com/office/drawing/2014/main" id="{17C35663-3E9B-44AA-98DB-6803AF27E33C}"/>
              </a:ext>
            </a:extLst>
          </p:cNvPr>
          <p:cNvSpPr>
            <a:spLocks noChangeArrowheads="1"/>
          </p:cNvSpPr>
          <p:nvPr/>
        </p:nvSpPr>
        <p:spPr bwMode="auto">
          <a:xfrm>
            <a:off x="900113" y="692150"/>
            <a:ext cx="7710487" cy="5545138"/>
          </a:xfrm>
          <a:prstGeom prst="rect">
            <a:avLst/>
          </a:prstGeom>
          <a:noFill/>
          <a:ln w="9525">
            <a:noFill/>
            <a:miter lim="800%"/>
            <a:headEnd/>
            <a:tailEnd/>
          </a:ln>
        </p:spPr>
        <p:txBody>
          <a:bodyPr/>
          <a:lstStyle/>
          <a:p>
            <a:pPr marL="442913" indent="-442913" algn="just">
              <a:spcBef>
                <a:spcPct val="20%"/>
              </a:spcBef>
              <a:defRPr/>
            </a:pPr>
            <a:r>
              <a:rPr lang="zh-TW" altLang="en-US" sz="2600" b="1" dirty="0">
                <a:solidFill>
                  <a:schemeClr val="accent6"/>
                </a:solidFill>
                <a:latin typeface="標楷體" pitchFamily="65" charset="-120"/>
                <a:ea typeface="標楷體" pitchFamily="65" charset="-120"/>
              </a:rPr>
              <a:t>二、</a:t>
            </a:r>
            <a:r>
              <a:rPr lang="zh-TW" altLang="en-US" sz="2600" b="1" dirty="0">
                <a:solidFill>
                  <a:srgbClr val="FF0000"/>
                </a:solidFill>
                <a:latin typeface="標楷體" pitchFamily="65" charset="-120"/>
                <a:ea typeface="標楷體" pitchFamily="65" charset="-120"/>
              </a:rPr>
              <a:t>開票時間內，如遇空襲</a:t>
            </a:r>
            <a:r>
              <a:rPr lang="zh-TW" altLang="en-US" sz="2600" b="1" dirty="0">
                <a:solidFill>
                  <a:schemeClr val="accent6"/>
                </a:solidFill>
                <a:latin typeface="標楷體" pitchFamily="65" charset="-120"/>
                <a:ea typeface="標楷體" pitchFamily="65" charset="-120"/>
              </a:rPr>
              <a:t>：</a:t>
            </a:r>
            <a:endParaRPr lang="en-US" altLang="zh-TW" sz="2600" b="1" dirty="0">
              <a:solidFill>
                <a:schemeClr val="accent6"/>
              </a:solidFill>
              <a:latin typeface="標楷體" pitchFamily="65" charset="-120"/>
              <a:ea typeface="標楷體" pitchFamily="65" charset="-120"/>
            </a:endParaRPr>
          </a:p>
          <a:p>
            <a:pPr marL="442913" indent="-442913" algn="just">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應立即停止開票，指導員及監票員並應指揮 </a:t>
            </a:r>
            <a:endParaRPr lang="en-US" altLang="zh-TW" sz="2600" b="1" dirty="0">
              <a:solidFill>
                <a:schemeClr val="accent6"/>
              </a:solidFill>
              <a:latin typeface="標楷體" pitchFamily="65" charset="-120"/>
              <a:ea typeface="標楷體" pitchFamily="65" charset="-120"/>
            </a:endParaRPr>
          </a:p>
          <a:p>
            <a:pPr marL="442913" indent="-442913" algn="just">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監督迅速作如下之處理：</a:t>
            </a:r>
            <a:endParaRPr lang="en-US" altLang="zh-TW" sz="2600" b="1" dirty="0">
              <a:solidFill>
                <a:schemeClr val="accent6"/>
              </a:solidFill>
              <a:latin typeface="標楷體" pitchFamily="65" charset="-120"/>
              <a:ea typeface="標楷體" pitchFamily="65" charset="-120"/>
            </a:endParaRPr>
          </a:p>
          <a:p>
            <a:pPr marL="442913" indent="-442913" algn="just">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Ａ、將</a:t>
            </a:r>
            <a:r>
              <a:rPr lang="zh-TW" altLang="en-US" sz="2600" b="1" dirty="0">
                <a:solidFill>
                  <a:srgbClr val="FF0000"/>
                </a:solidFill>
                <a:latin typeface="標楷體" pitchFamily="65" charset="-120"/>
                <a:ea typeface="標楷體" pitchFamily="65" charset="-120"/>
              </a:rPr>
              <a:t>已唱</a:t>
            </a:r>
            <a:r>
              <a:rPr lang="zh-TW" altLang="en-US" sz="2600" b="1" dirty="0">
                <a:solidFill>
                  <a:schemeClr val="accent6"/>
                </a:solidFill>
                <a:latin typeface="標楷體" pitchFamily="65" charset="-120"/>
                <a:ea typeface="標楷體" pitchFamily="65" charset="-120"/>
              </a:rPr>
              <a:t>之票，</a:t>
            </a:r>
            <a:r>
              <a:rPr lang="zh-TW" altLang="en-US" sz="2600" b="1" dirty="0">
                <a:solidFill>
                  <a:srgbClr val="FF0000"/>
                </a:solidFill>
                <a:latin typeface="標楷體" pitchFamily="65" charset="-120"/>
                <a:ea typeface="標楷體" pitchFamily="65" charset="-120"/>
              </a:rPr>
              <a:t>全部投入票匭</a:t>
            </a:r>
            <a:r>
              <a:rPr lang="zh-TW" altLang="en-US" sz="2600" b="1" dirty="0">
                <a:solidFill>
                  <a:schemeClr val="accent6"/>
                </a:solidFill>
                <a:latin typeface="標楷體" pitchFamily="65" charset="-120"/>
                <a:ea typeface="標楷體" pitchFamily="65" charset="-120"/>
              </a:rPr>
              <a:t>，嚴密封鎖，  </a:t>
            </a:r>
            <a:endParaRPr lang="en-US" altLang="zh-TW" sz="2600" b="1" dirty="0">
              <a:solidFill>
                <a:schemeClr val="accent6"/>
              </a:solidFill>
              <a:latin typeface="標楷體" pitchFamily="65" charset="-120"/>
              <a:ea typeface="標楷體" pitchFamily="65" charset="-120"/>
            </a:endParaRPr>
          </a:p>
          <a:p>
            <a:pPr marL="442913" indent="-442913" algn="just">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並妥為安置保管。</a:t>
            </a:r>
            <a:endParaRPr lang="en-US" altLang="zh-TW" sz="2600" b="1" dirty="0">
              <a:solidFill>
                <a:schemeClr val="accent6"/>
              </a:solidFill>
              <a:latin typeface="標楷體" pitchFamily="65" charset="-120"/>
              <a:ea typeface="標楷體" pitchFamily="65" charset="-120"/>
            </a:endParaRPr>
          </a:p>
          <a:p>
            <a:pPr marL="442913" indent="-442913" algn="just">
              <a:spcBef>
                <a:spcPct val="20%"/>
              </a:spcBef>
              <a:defRPr/>
            </a:pPr>
            <a:r>
              <a:rPr lang="zh-TW" altLang="en-US" sz="2600" b="1" dirty="0">
                <a:solidFill>
                  <a:schemeClr val="accent6"/>
                </a:solidFill>
                <a:latin typeface="標楷體" pitchFamily="65" charset="-120"/>
                <a:ea typeface="標楷體" pitchFamily="65" charset="-120"/>
              </a:rPr>
              <a:t>  Ｂ、將開票所</a:t>
            </a:r>
            <a:r>
              <a:rPr lang="zh-TW" altLang="en-US" sz="2600" b="1" dirty="0">
                <a:solidFill>
                  <a:srgbClr val="FF0000"/>
                </a:solidFill>
                <a:latin typeface="標楷體" pitchFamily="65" charset="-120"/>
                <a:ea typeface="標楷體" pitchFamily="65" charset="-120"/>
              </a:rPr>
              <a:t>大門關閉，熄滅燈火</a:t>
            </a:r>
            <a:r>
              <a:rPr lang="zh-TW" altLang="en-US" sz="2600" b="1" dirty="0">
                <a:solidFill>
                  <a:schemeClr val="accent6"/>
                </a:solidFill>
                <a:latin typeface="標楷體" pitchFamily="65" charset="-120"/>
                <a:ea typeface="標楷體" pitchFamily="65" charset="-120"/>
              </a:rPr>
              <a:t>，全體工作</a:t>
            </a:r>
            <a:endParaRPr lang="en-US" altLang="zh-TW" sz="2600" b="1" dirty="0">
              <a:solidFill>
                <a:schemeClr val="accent6"/>
              </a:solidFill>
              <a:latin typeface="標楷體" pitchFamily="65" charset="-120"/>
              <a:ea typeface="標楷體" pitchFamily="65" charset="-120"/>
            </a:endParaRPr>
          </a:p>
          <a:p>
            <a:pPr marL="442913" indent="-442913" algn="just">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人員，應即疏散。</a:t>
            </a:r>
            <a:endParaRPr lang="en-US" altLang="zh-TW" sz="2600" b="1" dirty="0">
              <a:solidFill>
                <a:schemeClr val="accent6"/>
              </a:solidFill>
              <a:latin typeface="標楷體" pitchFamily="65" charset="-120"/>
              <a:ea typeface="標楷體" pitchFamily="65" charset="-120"/>
            </a:endParaRPr>
          </a:p>
          <a:p>
            <a:pPr marL="442913" indent="-442913" algn="just">
              <a:spcBef>
                <a:spcPct val="20%"/>
              </a:spcBef>
              <a:defRPr/>
            </a:pPr>
            <a:r>
              <a:rPr lang="zh-TW" altLang="en-US" sz="2600" b="1" dirty="0">
                <a:solidFill>
                  <a:schemeClr val="accent6"/>
                </a:solidFill>
                <a:latin typeface="標楷體" pitchFamily="65" charset="-120"/>
                <a:ea typeface="標楷體" pitchFamily="65" charset="-120"/>
              </a:rPr>
              <a:t>  Ｃ、</a:t>
            </a:r>
            <a:r>
              <a:rPr lang="zh-TW" altLang="en-US" sz="2600" b="1" dirty="0">
                <a:solidFill>
                  <a:srgbClr val="FF0000"/>
                </a:solidFill>
                <a:latin typeface="標楷體" pitchFamily="65" charset="-120"/>
                <a:ea typeface="標楷體" pitchFamily="65" charset="-120"/>
              </a:rPr>
              <a:t>空襲警報解除後，應繼續開票</a:t>
            </a:r>
            <a:r>
              <a:rPr lang="zh-TW" altLang="en-US" sz="2600" b="1" dirty="0">
                <a:solidFill>
                  <a:schemeClr val="accent6"/>
                </a:solidFill>
                <a:latin typeface="標楷體" pitchFamily="65" charset="-120"/>
                <a:ea typeface="標楷體" pitchFamily="65" charset="-120"/>
              </a:rPr>
              <a:t>，但如空襲</a:t>
            </a:r>
            <a:endParaRPr lang="en-US" altLang="zh-TW" sz="2600" b="1" dirty="0">
              <a:solidFill>
                <a:schemeClr val="accent6"/>
              </a:solidFill>
              <a:latin typeface="標楷體" pitchFamily="65" charset="-120"/>
              <a:ea typeface="標楷體" pitchFamily="65" charset="-120"/>
            </a:endParaRPr>
          </a:p>
          <a:p>
            <a:pPr marL="442913" indent="-442913" algn="just">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時間過長致不能開票時，指導員應會同監 </a:t>
            </a:r>
            <a:endParaRPr lang="en-US" altLang="zh-TW" sz="2600" b="1" dirty="0">
              <a:solidFill>
                <a:schemeClr val="accent6"/>
              </a:solidFill>
              <a:latin typeface="標楷體" pitchFamily="65" charset="-120"/>
              <a:ea typeface="標楷體" pitchFamily="65" charset="-120"/>
            </a:endParaRPr>
          </a:p>
          <a:p>
            <a:pPr marL="442913" indent="-442913" algn="just">
              <a:spcBef>
                <a:spcPct val="2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票員報請</a:t>
            </a:r>
            <a:r>
              <a:rPr lang="zh-TW" altLang="en-US" sz="2600" b="1" u="sng" dirty="0">
                <a:solidFill>
                  <a:schemeClr val="accent6"/>
                </a:solidFill>
                <a:latin typeface="標楷體" pitchFamily="65" charset="-120"/>
                <a:ea typeface="標楷體" pitchFamily="65" charset="-120"/>
              </a:rPr>
              <a:t>農</a:t>
            </a:r>
            <a:r>
              <a:rPr lang="zh-TW" altLang="en-US" sz="2600" b="1" dirty="0">
                <a:solidFill>
                  <a:schemeClr val="accent6"/>
                </a:solidFill>
                <a:latin typeface="標楷體" pitchFamily="65" charset="-120"/>
                <a:ea typeface="標楷體" pitchFamily="65" charset="-120"/>
              </a:rPr>
              <a:t>會彙報主管機關處理。</a:t>
            </a:r>
          </a:p>
          <a:p>
            <a:pPr marL="442913" indent="-442913" algn="just">
              <a:lnSpc>
                <a:spcPct val="85%"/>
              </a:lnSpc>
              <a:spcBef>
                <a:spcPct val="20%"/>
              </a:spcBef>
              <a:defRPr/>
            </a:pPr>
            <a:endParaRPr lang="en-US" altLang="zh-TW" sz="3200" b="1" dirty="0">
              <a:latin typeface="標楷體" pitchFamily="65" charset="-120"/>
              <a:ea typeface="標楷體" pitchFamily="65" charset="-120"/>
            </a:endParaRPr>
          </a:p>
        </p:txBody>
      </p:sp>
    </p:spTree>
  </p:cSld>
  <p:clrMapOvr>
    <a:masterClrMapping/>
  </p:clrMapOvr>
  <p:transition>
    <p:zoom/>
  </p:transition>
</p:sld>
</file>

<file path=ppt/slides/slide3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6866" name="投影片編號版面配置區 3">
            <a:extLst>
              <a:ext uri="{FF2B5EF4-FFF2-40B4-BE49-F238E27FC236}">
                <a16:creationId xmlns:a16="http://schemas.microsoft.com/office/drawing/2014/main" id="{0F06BA89-3995-49E3-81B5-0CB04A06C3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C457C7C0-30C5-4DB0-8FDC-DE650B6002F2}" type="slidenum">
              <a:rPr lang="en-US" altLang="zh-TW" sz="1400">
                <a:ea typeface="標楷體" panose="03000509000000000000" pitchFamily="65" charset="-120"/>
              </a:rPr>
              <a:pPr eaLnBrk="1" hangingPunct="1"/>
              <a:t>35</a:t>
            </a:fld>
            <a:endParaRPr lang="en-US" altLang="zh-TW" sz="1400">
              <a:ea typeface="標楷體" panose="03000509000000000000" pitchFamily="65" charset="-120"/>
            </a:endParaRPr>
          </a:p>
        </p:txBody>
      </p:sp>
      <p:sp>
        <p:nvSpPr>
          <p:cNvPr id="36867" name="Rectangle 3">
            <a:extLst>
              <a:ext uri="{FF2B5EF4-FFF2-40B4-BE49-F238E27FC236}">
                <a16:creationId xmlns:a16="http://schemas.microsoft.com/office/drawing/2014/main" id="{C81A0D50-0E98-421E-BF6A-790CA739D20D}"/>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36868" name="Rectangle 4">
            <a:extLst>
              <a:ext uri="{FF2B5EF4-FFF2-40B4-BE49-F238E27FC236}">
                <a16:creationId xmlns:a16="http://schemas.microsoft.com/office/drawing/2014/main" id="{C0E5E940-DD07-4367-A3F5-C73FB7A53938}"/>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36869" name="Rectangle 5">
            <a:extLst>
              <a:ext uri="{FF2B5EF4-FFF2-40B4-BE49-F238E27FC236}">
                <a16:creationId xmlns:a16="http://schemas.microsoft.com/office/drawing/2014/main" id="{F5557DC4-60D9-4932-BF19-A168564E678D}"/>
              </a:ext>
            </a:extLst>
          </p:cNvPr>
          <p:cNvSpPr>
            <a:spLocks noChangeArrowheads="1"/>
          </p:cNvSpPr>
          <p:nvPr/>
        </p:nvSpPr>
        <p:spPr bwMode="auto">
          <a:xfrm>
            <a:off x="0" y="333375"/>
            <a:ext cx="8750300" cy="5545138"/>
          </a:xfrm>
          <a:prstGeom prst="rect">
            <a:avLst/>
          </a:prstGeom>
          <a:noFill/>
          <a:ln w="9525">
            <a:noFill/>
            <a:miter lim="800%"/>
            <a:headEnd/>
            <a:tailEnd/>
          </a:ln>
        </p:spPr>
        <p:txBody>
          <a:bodyPr/>
          <a:lstStyle/>
          <a:p>
            <a:pPr marL="530225" indent="-530225" algn="just">
              <a:spcBef>
                <a:spcPct val="20%"/>
              </a:spcBef>
              <a:defRPr/>
            </a:pPr>
            <a:r>
              <a:rPr lang="zh-TW" altLang="en-US" sz="3600" b="1" dirty="0">
                <a:solidFill>
                  <a:schemeClr val="accent6"/>
                </a:solidFill>
                <a:ea typeface="標楷體" pitchFamily="65" charset="-120"/>
              </a:rPr>
              <a:t>參、投開票所工作人員之任務：</a:t>
            </a:r>
            <a:endParaRPr lang="zh-TW" altLang="en-US" sz="3600" b="1" dirty="0">
              <a:solidFill>
                <a:schemeClr val="accent6"/>
              </a:solidFill>
              <a:latin typeface="標楷體" pitchFamily="65" charset="-120"/>
              <a:ea typeface="標楷體" pitchFamily="65" charset="-120"/>
            </a:endParaRPr>
          </a:p>
          <a:p>
            <a:pPr marL="530225" indent="-530225">
              <a:defRPr/>
            </a:pPr>
            <a:endParaRPr lang="zh-TW" altLang="en-US" b="1" dirty="0">
              <a:ea typeface="標楷體" pitchFamily="65" charset="-120"/>
            </a:endParaRPr>
          </a:p>
          <a:p>
            <a:pPr marL="530225" indent="-530225">
              <a:defRPr/>
            </a:pPr>
            <a:r>
              <a:rPr lang="zh-TW" altLang="en-US" sz="2800" b="1" dirty="0">
                <a:solidFill>
                  <a:srgbClr val="FF0000"/>
                </a:solidFill>
                <a:latin typeface="標楷體" pitchFamily="65" charset="-120"/>
                <a:ea typeface="標楷體" pitchFamily="65" charset="-120"/>
              </a:rPr>
              <a:t>（一）督導員之任務：</a:t>
            </a:r>
          </a:p>
          <a:p>
            <a:pPr marL="1076325" lvl="1" indent="-366713">
              <a:defRPr/>
            </a:pPr>
            <a:r>
              <a:rPr lang="en-US" altLang="zh-TW" sz="2800" b="1" dirty="0">
                <a:solidFill>
                  <a:schemeClr val="accent6"/>
                </a:solidFill>
                <a:ea typeface="標楷體" pitchFamily="65" charset="-120"/>
              </a:rPr>
              <a:t>1 .</a:t>
            </a:r>
            <a:r>
              <a:rPr lang="zh-TW" altLang="en-US" sz="2800" b="1" dirty="0">
                <a:solidFill>
                  <a:schemeClr val="accent6"/>
                </a:solidFill>
                <a:latin typeface="標楷體" pitchFamily="65" charset="-120"/>
                <a:ea typeface="標楷體" pitchFamily="65" charset="-120"/>
              </a:rPr>
              <a:t>投票前確認選票顏色</a:t>
            </a:r>
            <a:br>
              <a:rPr lang="zh-TW" altLang="en-US" sz="2800" b="1" dirty="0">
                <a:solidFill>
                  <a:schemeClr val="accent6"/>
                </a:solidFill>
                <a:latin typeface="標楷體" pitchFamily="65" charset="-120"/>
                <a:ea typeface="標楷體" pitchFamily="65" charset="-120"/>
              </a:rPr>
            </a:br>
            <a:r>
              <a:rPr lang="zh-TW" altLang="en-US" sz="2800" b="1" dirty="0">
                <a:solidFill>
                  <a:schemeClr val="accent6"/>
                </a:solidFill>
                <a:latin typeface="標楷體" pitchFamily="65" charset="-120"/>
                <a:ea typeface="標楷體" pitchFamily="65" charset="-120"/>
              </a:rPr>
              <a:t>農事小組長</a:t>
            </a:r>
            <a:r>
              <a:rPr lang="zh-TW" altLang="en-US" sz="2800" b="1" dirty="0">
                <a:solidFill>
                  <a:schemeClr val="accent6"/>
                </a:solidFill>
                <a:ea typeface="標楷體" pitchFamily="65" charset="-120"/>
              </a:rPr>
              <a:t>、</a:t>
            </a:r>
            <a:r>
              <a:rPr lang="zh-TW" altLang="en-US" sz="2800" b="1" dirty="0">
                <a:solidFill>
                  <a:schemeClr val="accent6"/>
                </a:solidFill>
                <a:latin typeface="標楷體" pitchFamily="65" charset="-120"/>
                <a:ea typeface="標楷體" pitchFamily="65" charset="-120"/>
              </a:rPr>
              <a:t>副組長：</a:t>
            </a:r>
            <a:r>
              <a:rPr lang="zh-TW" altLang="en-US" sz="2800" b="1" dirty="0">
                <a:solidFill>
                  <a:schemeClr val="bg1"/>
                </a:solidFill>
                <a:latin typeface="標楷體" pitchFamily="65" charset="-120"/>
                <a:ea typeface="標楷體" pitchFamily="65" charset="-120"/>
              </a:rPr>
              <a:t>白色</a:t>
            </a:r>
            <a:endParaRPr lang="en-US" altLang="zh-TW" sz="2800" b="1" dirty="0">
              <a:solidFill>
                <a:schemeClr val="bg1"/>
              </a:solidFill>
              <a:latin typeface="標楷體" pitchFamily="65" charset="-120"/>
              <a:ea typeface="標楷體" pitchFamily="65" charset="-120"/>
            </a:endParaRPr>
          </a:p>
          <a:p>
            <a:pPr marL="1076325" lvl="1" indent="-366713">
              <a:defRPr/>
            </a:pPr>
            <a:r>
              <a:rPr lang="en-US" altLang="zh-TW" sz="2800" b="1" dirty="0">
                <a:solidFill>
                  <a:schemeClr val="accent2"/>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會員代表：</a:t>
            </a:r>
            <a:r>
              <a:rPr lang="zh-TW" altLang="en-US" sz="2800" b="1" dirty="0">
                <a:solidFill>
                  <a:srgbClr val="FFC000"/>
                </a:solidFill>
                <a:latin typeface="標楷體" pitchFamily="65" charset="-120"/>
                <a:ea typeface="標楷體" pitchFamily="65" charset="-120"/>
              </a:rPr>
              <a:t>淺黃色</a:t>
            </a:r>
            <a:br>
              <a:rPr lang="zh-TW" altLang="en-US" sz="2800" b="1" dirty="0">
                <a:latin typeface="標楷體" pitchFamily="65" charset="-120"/>
                <a:ea typeface="標楷體" pitchFamily="65" charset="-120"/>
              </a:rPr>
            </a:br>
            <a:r>
              <a:rPr lang="zh-TW" altLang="en-US" sz="2800" b="1" dirty="0">
                <a:solidFill>
                  <a:schemeClr val="accent6"/>
                </a:solidFill>
                <a:latin typeface="標楷體" pitchFamily="65" charset="-120"/>
                <a:ea typeface="標楷體" pitchFamily="65" charset="-120"/>
              </a:rPr>
              <a:t>理事：</a:t>
            </a:r>
            <a:r>
              <a:rPr lang="zh-TW" altLang="en-US" sz="2800" b="1" dirty="0">
                <a:solidFill>
                  <a:srgbClr val="00B0F0"/>
                </a:solidFill>
                <a:latin typeface="標楷體" pitchFamily="65" charset="-120"/>
                <a:ea typeface="標楷體" pitchFamily="65" charset="-120"/>
              </a:rPr>
              <a:t>淺藍色</a:t>
            </a:r>
            <a:br>
              <a:rPr lang="zh-TW" altLang="en-US" sz="2800" b="1" dirty="0">
                <a:latin typeface="標楷體" pitchFamily="65" charset="-120"/>
                <a:ea typeface="標楷體" pitchFamily="65" charset="-120"/>
              </a:rPr>
            </a:br>
            <a:r>
              <a:rPr lang="zh-TW" altLang="en-US" sz="2800" b="1" dirty="0">
                <a:solidFill>
                  <a:schemeClr val="accent6"/>
                </a:solidFill>
                <a:latin typeface="標楷體" pitchFamily="65" charset="-120"/>
                <a:ea typeface="標楷體" pitchFamily="65" charset="-120"/>
              </a:rPr>
              <a:t>監事：</a:t>
            </a:r>
            <a:r>
              <a:rPr lang="zh-TW" altLang="en-US" sz="2800" b="1" dirty="0">
                <a:solidFill>
                  <a:schemeClr val="accent1"/>
                </a:solidFill>
                <a:latin typeface="標楷體" pitchFamily="65" charset="-120"/>
                <a:ea typeface="標楷體" pitchFamily="65" charset="-120"/>
              </a:rPr>
              <a:t>淺綠色</a:t>
            </a:r>
            <a:endParaRPr lang="en-US" altLang="zh-TW" sz="2800" b="1" dirty="0">
              <a:solidFill>
                <a:schemeClr val="accent6"/>
              </a:solidFill>
              <a:ea typeface="標楷體" pitchFamily="65" charset="-120"/>
            </a:endParaRPr>
          </a:p>
          <a:p>
            <a:pPr marL="354013" indent="-354013">
              <a:defRPr/>
            </a:pPr>
            <a:r>
              <a:rPr lang="en-US" altLang="zh-TW" sz="2800" b="1" dirty="0">
                <a:solidFill>
                  <a:schemeClr val="accent6"/>
                </a:solidFill>
                <a:ea typeface="標楷體" pitchFamily="65" charset="-120"/>
              </a:rPr>
              <a:t>         2.</a:t>
            </a:r>
            <a:r>
              <a:rPr lang="en-US" altLang="zh-TW" sz="2800" b="1" dirty="0">
                <a:solidFill>
                  <a:schemeClr val="accent6"/>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投票結束（</a:t>
            </a:r>
            <a:r>
              <a:rPr lang="en-US" altLang="zh-TW" sz="2800" b="1" dirty="0">
                <a:solidFill>
                  <a:schemeClr val="accent6"/>
                </a:solidFill>
                <a:latin typeface="標楷體" pitchFamily="65" charset="-120"/>
                <a:ea typeface="標楷體" pitchFamily="65" charset="-120"/>
              </a:rPr>
              <a:t>2</a:t>
            </a:r>
            <a:r>
              <a:rPr lang="zh-TW" altLang="en-US" sz="2800" b="1" dirty="0">
                <a:solidFill>
                  <a:schemeClr val="accent6"/>
                </a:solidFill>
                <a:latin typeface="標楷體" pitchFamily="65" charset="-120"/>
                <a:ea typeface="標楷體" pitchFamily="65" charset="-120"/>
              </a:rPr>
              <a:t>月</a:t>
            </a:r>
            <a:r>
              <a:rPr lang="en-US" altLang="zh-TW" sz="2800" b="1" dirty="0">
                <a:solidFill>
                  <a:schemeClr val="accent6"/>
                </a:solidFill>
                <a:latin typeface="標楷體" pitchFamily="65" charset="-120"/>
                <a:ea typeface="標楷體" pitchFamily="65" charset="-120"/>
              </a:rPr>
              <a:t>15</a:t>
            </a:r>
            <a:r>
              <a:rPr lang="zh-TW" altLang="en-US" sz="2800" b="1" dirty="0">
                <a:solidFill>
                  <a:schemeClr val="accent6"/>
                </a:solidFill>
                <a:latin typeface="標楷體" pitchFamily="65" charset="-120"/>
                <a:ea typeface="標楷體" pitchFamily="65" charset="-120"/>
              </a:rPr>
              <a:t>日下午○時）後：</a:t>
            </a:r>
            <a:endParaRPr lang="en-US" altLang="zh-TW" sz="2800" b="1" dirty="0">
              <a:solidFill>
                <a:schemeClr val="accent6"/>
              </a:solidFill>
              <a:latin typeface="標楷體" pitchFamily="65" charset="-120"/>
              <a:ea typeface="標楷體" pitchFamily="65" charset="-120"/>
            </a:endParaRPr>
          </a:p>
          <a:p>
            <a:pPr marL="354013" indent="-354013">
              <a:defRPr/>
            </a:pPr>
            <a:r>
              <a:rPr lang="en-US" altLang="zh-TW" sz="2800" b="1" dirty="0">
                <a:solidFill>
                  <a:schemeClr val="accent6"/>
                </a:solidFill>
                <a:latin typeface="標楷體" pitchFamily="65" charset="-120"/>
                <a:ea typeface="標楷體" pitchFamily="65" charset="-120"/>
              </a:rPr>
              <a:t>     A</a:t>
            </a:r>
            <a:r>
              <a:rPr lang="zh-TW" altLang="en-US" sz="2800" b="1" dirty="0">
                <a:solidFill>
                  <a:schemeClr val="accent6"/>
                </a:solidFill>
                <a:latin typeface="標楷體" pitchFamily="65" charset="-120"/>
                <a:ea typeface="標楷體" pitchFamily="65" charset="-120"/>
              </a:rPr>
              <a:t>、將各小組</a:t>
            </a:r>
            <a:r>
              <a:rPr lang="zh-TW" altLang="en-US" sz="2800" b="1" dirty="0">
                <a:solidFill>
                  <a:srgbClr val="FF0000"/>
                </a:solidFill>
                <a:latin typeface="標楷體" pitchFamily="65" charset="-120"/>
                <a:ea typeface="標楷體" pitchFamily="65" charset="-120"/>
              </a:rPr>
              <a:t>選舉結果先行彙整製表</a:t>
            </a:r>
            <a:r>
              <a:rPr lang="zh-TW" altLang="en-US" sz="2800" b="1" dirty="0">
                <a:solidFill>
                  <a:schemeClr val="accent6"/>
                </a:solidFill>
                <a:latin typeface="標楷體" pitchFamily="65" charset="-120"/>
                <a:ea typeface="標楷體" pitchFamily="65" charset="-120"/>
              </a:rPr>
              <a:t>。</a:t>
            </a:r>
            <a:endParaRPr lang="en-US" altLang="zh-TW" sz="2800" b="1" dirty="0">
              <a:solidFill>
                <a:schemeClr val="accent6"/>
              </a:solidFill>
              <a:latin typeface="標楷體" pitchFamily="65" charset="-120"/>
              <a:ea typeface="標楷體" pitchFamily="65" charset="-120"/>
            </a:endParaRPr>
          </a:p>
          <a:p>
            <a:pPr marL="354013" indent="-354013">
              <a:defRPr/>
            </a:pPr>
            <a:r>
              <a:rPr lang="en-US" altLang="zh-TW" sz="2800" b="1" dirty="0">
                <a:solidFill>
                  <a:schemeClr val="accent6"/>
                </a:solidFill>
                <a:latin typeface="標楷體" pitchFamily="65" charset="-120"/>
                <a:ea typeface="標楷體" pitchFamily="65" charset="-120"/>
              </a:rPr>
              <a:t>     B</a:t>
            </a:r>
            <a:r>
              <a:rPr lang="zh-TW" altLang="en-US" sz="2800" b="1" dirty="0">
                <a:solidFill>
                  <a:schemeClr val="accent6"/>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傳真至縣市政府輔導科。</a:t>
            </a:r>
            <a:endParaRPr lang="en-US" altLang="zh-TW" sz="2800" b="1" dirty="0">
              <a:solidFill>
                <a:srgbClr val="FF0000"/>
              </a:solidFill>
              <a:latin typeface="標楷體" pitchFamily="65" charset="-120"/>
              <a:ea typeface="標楷體" pitchFamily="65" charset="-120"/>
            </a:endParaRPr>
          </a:p>
          <a:p>
            <a:pPr marL="354013" indent="-354013">
              <a:defRPr/>
            </a:pPr>
            <a:r>
              <a:rPr lang="en-US" altLang="zh-TW" sz="2800" b="1" dirty="0">
                <a:solidFill>
                  <a:schemeClr val="accent6"/>
                </a:solidFill>
                <a:latin typeface="標楷體" pitchFamily="65" charset="-120"/>
                <a:ea typeface="標楷體" pitchFamily="65" charset="-120"/>
              </a:rPr>
              <a:t>     C</a:t>
            </a:r>
            <a:r>
              <a:rPr lang="zh-TW" altLang="en-US" sz="2800" b="1" dirty="0">
                <a:solidFill>
                  <a:schemeClr val="accent6"/>
                </a:solidFill>
                <a:latin typeface="標楷體" pitchFamily="65" charset="-120"/>
                <a:ea typeface="標楷體" pitchFamily="65" charset="-120"/>
              </a:rPr>
              <a:t>、將各小組</a:t>
            </a:r>
            <a:r>
              <a:rPr lang="zh-TW" altLang="en-US" sz="2800" b="1" dirty="0">
                <a:solidFill>
                  <a:srgbClr val="FF0000"/>
                </a:solidFill>
                <a:latin typeface="標楷體" pitchFamily="65" charset="-120"/>
                <a:ea typeface="標楷體" pitchFamily="65" charset="-120"/>
              </a:rPr>
              <a:t>選舉情形紀錄表</a:t>
            </a:r>
            <a:r>
              <a:rPr lang="zh-TW" altLang="en-US" sz="2800" b="1" dirty="0">
                <a:solidFill>
                  <a:schemeClr val="accent6"/>
                </a:solidFill>
                <a:latin typeface="標楷體" pitchFamily="65" charset="-120"/>
                <a:ea typeface="標楷體" pitchFamily="65" charset="-120"/>
              </a:rPr>
              <a:t>乙份</a:t>
            </a:r>
            <a:r>
              <a:rPr lang="zh-TW" altLang="en-US" sz="3200" b="1" u="sng" dirty="0">
                <a:solidFill>
                  <a:schemeClr val="accent6"/>
                </a:solidFill>
                <a:highlight>
                  <a:srgbClr val="FFFF00"/>
                </a:highlight>
                <a:latin typeface="標楷體" pitchFamily="65" charset="-120"/>
                <a:ea typeface="標楷體" pitchFamily="65" charset="-120"/>
              </a:rPr>
              <a:t>帶回縣市政府</a:t>
            </a:r>
            <a:r>
              <a:rPr lang="zh-TW" altLang="en-US" sz="2800" b="1" dirty="0">
                <a:solidFill>
                  <a:schemeClr val="accent6"/>
                </a:solidFill>
                <a:latin typeface="標楷體" pitchFamily="65" charset="-120"/>
                <a:ea typeface="標楷體" pitchFamily="65" charset="-120"/>
              </a:rPr>
              <a:t>。      </a:t>
            </a:r>
          </a:p>
          <a:p>
            <a:pPr marL="1076325" lvl="1" indent="-366713">
              <a:defRPr/>
            </a:pPr>
            <a:endParaRPr lang="zh-TW" altLang="en-US" b="1" dirty="0">
              <a:solidFill>
                <a:schemeClr val="accent6"/>
              </a:solidFill>
              <a:ea typeface="標楷體" pitchFamily="65" charset="-120"/>
            </a:endParaRPr>
          </a:p>
        </p:txBody>
      </p:sp>
    </p:spTree>
  </p:cSld>
  <p:clrMapOvr>
    <a:masterClrMapping/>
  </p:clrMapOvr>
  <p:transition>
    <p:zoom/>
  </p:transition>
</p:sld>
</file>

<file path=ppt/slides/slide3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7890" name="投影片編號版面配置區 3">
            <a:extLst>
              <a:ext uri="{FF2B5EF4-FFF2-40B4-BE49-F238E27FC236}">
                <a16:creationId xmlns:a16="http://schemas.microsoft.com/office/drawing/2014/main" id="{0C7F8E4B-84B0-4149-804A-E4F99B10B1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867BFB86-F71F-423F-8C89-966CDFA5CFF5}" type="slidenum">
              <a:rPr lang="en-US" altLang="zh-TW" sz="1400">
                <a:ea typeface="標楷體" panose="03000509000000000000" pitchFamily="65" charset="-120"/>
              </a:rPr>
              <a:pPr eaLnBrk="1" hangingPunct="1"/>
              <a:t>36</a:t>
            </a:fld>
            <a:endParaRPr lang="en-US" altLang="zh-TW" sz="1400">
              <a:ea typeface="標楷體" panose="03000509000000000000" pitchFamily="65" charset="-120"/>
            </a:endParaRPr>
          </a:p>
        </p:txBody>
      </p:sp>
      <p:sp>
        <p:nvSpPr>
          <p:cNvPr id="37891" name="Rectangle 3">
            <a:extLst>
              <a:ext uri="{FF2B5EF4-FFF2-40B4-BE49-F238E27FC236}">
                <a16:creationId xmlns:a16="http://schemas.microsoft.com/office/drawing/2014/main" id="{FF2600DE-A184-4AC3-AD01-02AF28FE1232}"/>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37892" name="Rectangle 4">
            <a:extLst>
              <a:ext uri="{FF2B5EF4-FFF2-40B4-BE49-F238E27FC236}">
                <a16:creationId xmlns:a16="http://schemas.microsoft.com/office/drawing/2014/main" id="{9069E8F7-65F6-4BDE-BD8D-59E544146FA9}"/>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38917" name="Rectangle 5">
            <a:extLst>
              <a:ext uri="{FF2B5EF4-FFF2-40B4-BE49-F238E27FC236}">
                <a16:creationId xmlns:a16="http://schemas.microsoft.com/office/drawing/2014/main" id="{11A14B16-D706-4775-A640-BEC1726D7703}"/>
              </a:ext>
            </a:extLst>
          </p:cNvPr>
          <p:cNvSpPr>
            <a:spLocks noChangeArrowheads="1"/>
          </p:cNvSpPr>
          <p:nvPr/>
        </p:nvSpPr>
        <p:spPr bwMode="auto">
          <a:xfrm>
            <a:off x="609600" y="692150"/>
            <a:ext cx="8001000" cy="5545138"/>
          </a:xfrm>
          <a:prstGeom prst="rect">
            <a:avLst/>
          </a:prstGeom>
          <a:noFill/>
          <a:ln w="9525">
            <a:noFill/>
            <a:miter lim="800%"/>
            <a:headEnd/>
            <a:tailEnd/>
          </a:ln>
        </p:spPr>
        <p:txBody>
          <a:bodyPr/>
          <a:lstStyle/>
          <a:p>
            <a:pPr marL="722313" indent="-722313" algn="just">
              <a:spcBef>
                <a:spcPct val="20%"/>
              </a:spcBef>
              <a:defRPr/>
            </a:pPr>
            <a:r>
              <a:rPr lang="zh-TW" altLang="en-US" sz="3200" b="1" dirty="0">
                <a:solidFill>
                  <a:srgbClr val="FF0000"/>
                </a:solidFill>
                <a:latin typeface="標楷體" pitchFamily="65" charset="-120"/>
                <a:ea typeface="標楷體" pitchFamily="65" charset="-120"/>
              </a:rPr>
              <a:t>（二）指導員之任務：</a:t>
            </a:r>
          </a:p>
          <a:p>
            <a:pPr marL="722313" indent="-722313" algn="just">
              <a:spcBef>
                <a:spcPct val="20%"/>
              </a:spcBef>
              <a:defRPr/>
            </a:pPr>
            <a:endParaRPr lang="zh-TW" altLang="en-US" sz="3200" b="1" dirty="0">
              <a:solidFill>
                <a:srgbClr val="FF0000"/>
              </a:solidFill>
              <a:ea typeface="標楷體" pitchFamily="65" charset="-120"/>
            </a:endParaRPr>
          </a:p>
          <a:p>
            <a:pPr marL="722313" indent="-722313">
              <a:defRPr/>
            </a:pPr>
            <a:r>
              <a:rPr lang="en-US" altLang="zh-TW" sz="2800" b="1" dirty="0">
                <a:solidFill>
                  <a:schemeClr val="accent6"/>
                </a:solidFill>
                <a:latin typeface="標楷體" pitchFamily="65" charset="-120"/>
                <a:ea typeface="標楷體" pitchFamily="65" charset="-120"/>
              </a:rPr>
              <a:t>  1.</a:t>
            </a:r>
            <a:r>
              <a:rPr lang="zh-TW" altLang="en-US" sz="2800" b="1" dirty="0">
                <a:solidFill>
                  <a:srgbClr val="FF0000"/>
                </a:solidFill>
                <a:latin typeface="標楷體" pitchFamily="65" charset="-120"/>
                <a:ea typeface="標楷體" pitchFamily="65" charset="-120"/>
              </a:rPr>
              <a:t>點領選舉票：</a:t>
            </a:r>
            <a:r>
              <a:rPr lang="zh-TW" altLang="en-US" sz="2800" b="1" dirty="0">
                <a:solidFill>
                  <a:schemeClr val="accent6"/>
                </a:solidFill>
                <a:latin typeface="標楷體" pitchFamily="65" charset="-120"/>
                <a:ea typeface="標楷體" pitchFamily="65" charset="-120"/>
              </a:rPr>
              <a:t>投票日前</a:t>
            </a:r>
            <a:r>
              <a:rPr lang="en-US" altLang="zh-TW" sz="2800" b="1" dirty="0">
                <a:solidFill>
                  <a:schemeClr val="accent6"/>
                </a:solidFill>
                <a:latin typeface="標楷體" pitchFamily="65" charset="-120"/>
                <a:ea typeface="標楷體" pitchFamily="65" charset="-120"/>
              </a:rPr>
              <a:t>1</a:t>
            </a:r>
            <a:r>
              <a:rPr lang="zh-TW" altLang="en-US" sz="2800" b="1" dirty="0">
                <a:solidFill>
                  <a:schemeClr val="accent6"/>
                </a:solidFill>
                <a:latin typeface="標楷體" pitchFamily="65" charset="-120"/>
                <a:ea typeface="標楷體" pitchFamily="65" charset="-120"/>
              </a:rPr>
              <a:t>日（</a:t>
            </a:r>
            <a:r>
              <a:rPr lang="en-US" altLang="zh-TW" sz="2800" b="1" dirty="0">
                <a:solidFill>
                  <a:schemeClr val="accent6"/>
                </a:solidFill>
                <a:latin typeface="標楷體" pitchFamily="65" charset="-120"/>
                <a:ea typeface="標楷體" pitchFamily="65" charset="-120"/>
              </a:rPr>
              <a:t>2</a:t>
            </a:r>
            <a:r>
              <a:rPr lang="zh-TW" altLang="en-US" sz="2800" b="1" dirty="0">
                <a:solidFill>
                  <a:schemeClr val="accent6"/>
                </a:solidFill>
                <a:latin typeface="標楷體" pitchFamily="65" charset="-120"/>
                <a:ea typeface="標楷體" pitchFamily="65" charset="-120"/>
              </a:rPr>
              <a:t>月</a:t>
            </a:r>
            <a:r>
              <a:rPr lang="en-US" altLang="zh-TW" sz="2800" b="1" dirty="0">
                <a:solidFill>
                  <a:schemeClr val="accent6"/>
                </a:solidFill>
                <a:latin typeface="標楷體" pitchFamily="65" charset="-120"/>
                <a:ea typeface="標楷體" pitchFamily="65" charset="-120"/>
              </a:rPr>
              <a:t>14</a:t>
            </a:r>
            <a:r>
              <a:rPr lang="zh-TW" altLang="en-US" sz="2800" b="1" dirty="0">
                <a:solidFill>
                  <a:schemeClr val="accent6"/>
                </a:solidFill>
                <a:latin typeface="標楷體" pitchFamily="65" charset="-120"/>
                <a:ea typeface="標楷體" pitchFamily="65" charset="-120"/>
              </a:rPr>
              <a:t>日下午）到農會會務股依選舉人名冊之人數點領經蓋妥農會圖記之選舉票、選舉人名冊、工作人員標誌及投開票所應用之物品表冊等。</a:t>
            </a:r>
            <a:endParaRPr lang="en-US" altLang="zh-TW" sz="2800" b="1" dirty="0">
              <a:solidFill>
                <a:schemeClr val="accent6"/>
              </a:solidFill>
              <a:latin typeface="標楷體" pitchFamily="65" charset="-120"/>
              <a:ea typeface="標楷體" pitchFamily="65" charset="-120"/>
            </a:endParaRPr>
          </a:p>
          <a:p>
            <a:pPr marL="722313" indent="-722313">
              <a:defRPr/>
            </a:pPr>
            <a:r>
              <a:rPr lang="en-US" altLang="zh-TW" sz="2800" b="1" dirty="0">
                <a:solidFill>
                  <a:schemeClr val="accent6"/>
                </a:solidFill>
                <a:latin typeface="標楷體" pitchFamily="65" charset="-120"/>
                <a:ea typeface="標楷體" pitchFamily="65" charset="-120"/>
              </a:rPr>
              <a:t>  2.</a:t>
            </a:r>
            <a:r>
              <a:rPr lang="zh-TW" altLang="en-US" sz="2800" b="1" dirty="0">
                <a:solidFill>
                  <a:srgbClr val="FF0000"/>
                </a:solidFill>
                <a:latin typeface="標楷體" pitchFamily="65" charset="-120"/>
                <a:ea typeface="標楷體" pitchFamily="65" charset="-120"/>
              </a:rPr>
              <a:t>保管：</a:t>
            </a:r>
            <a:r>
              <a:rPr lang="zh-TW" altLang="en-US" sz="2800" b="1" dirty="0">
                <a:solidFill>
                  <a:schemeClr val="accent6"/>
                </a:solidFill>
                <a:latin typeface="標楷體" pitchFamily="65" charset="-120"/>
                <a:ea typeface="標楷體" pitchFamily="65" charset="-120"/>
              </a:rPr>
              <a:t>選舉票包封後並於接縫處加蓋指導員及監票員之印章後由農會負責保管（</a:t>
            </a:r>
            <a:r>
              <a:rPr lang="zh-TW" altLang="en-US" sz="2800" b="1" dirty="0">
                <a:solidFill>
                  <a:srgbClr val="FF0000"/>
                </a:solidFill>
                <a:latin typeface="標楷體" pitchFamily="65" charset="-120"/>
                <a:ea typeface="標楷體" pitchFamily="65" charset="-120"/>
              </a:rPr>
              <a:t>必要時得經農會之同意交由指導員帶回負責保管</a:t>
            </a:r>
            <a:r>
              <a:rPr lang="zh-TW" altLang="en-US" sz="2800" b="1" dirty="0">
                <a:solidFill>
                  <a:schemeClr val="accent6"/>
                </a:solidFill>
                <a:latin typeface="標楷體" pitchFamily="65" charset="-120"/>
                <a:ea typeface="標楷體" pitchFamily="65" charset="-120"/>
              </a:rPr>
              <a:t>）。</a:t>
            </a:r>
            <a:endParaRPr lang="en-US" altLang="zh-TW" sz="2800" b="1" dirty="0">
              <a:solidFill>
                <a:schemeClr val="accent6"/>
              </a:solidFill>
              <a:latin typeface="標楷體" pitchFamily="65" charset="-120"/>
              <a:ea typeface="標楷體" pitchFamily="65" charset="-120"/>
            </a:endParaRPr>
          </a:p>
          <a:p>
            <a:pPr marL="722313" indent="-722313">
              <a:defRPr/>
            </a:pPr>
            <a:r>
              <a:rPr lang="en-US" altLang="zh-TW" sz="2800" b="1" dirty="0">
                <a:solidFill>
                  <a:schemeClr val="accent6"/>
                </a:solidFill>
                <a:latin typeface="標楷體" pitchFamily="65" charset="-120"/>
                <a:ea typeface="標楷體" pitchFamily="65" charset="-120"/>
              </a:rPr>
              <a:t>  3.</a:t>
            </a:r>
            <a:r>
              <a:rPr lang="zh-TW" altLang="en-US" sz="2800" b="1" dirty="0">
                <a:solidFill>
                  <a:srgbClr val="FF0000"/>
                </a:solidFill>
                <a:latin typeface="標楷體" pitchFamily="65" charset="-120"/>
                <a:ea typeface="標楷體" pitchFamily="65" charset="-120"/>
              </a:rPr>
              <a:t>圖記與印記：</a:t>
            </a:r>
            <a:r>
              <a:rPr lang="zh-TW" altLang="en-US" sz="2800" b="1" dirty="0">
                <a:solidFill>
                  <a:schemeClr val="accent6"/>
                </a:solidFill>
                <a:latin typeface="標楷體" pitchFamily="65" charset="-120"/>
                <a:ea typeface="標楷體" pitchFamily="65" charset="-120"/>
              </a:rPr>
              <a:t>選舉票除須蓋具農會之圖記外，並須蓋妥指導員之印章方屬有效，於投票開始前交發票員發票。</a:t>
            </a:r>
          </a:p>
          <a:p>
            <a:pPr marL="722313" indent="-722313">
              <a:defRPr/>
            </a:pPr>
            <a:r>
              <a:rPr lang="zh-TW" altLang="en-US" sz="2800" b="1" dirty="0">
                <a:latin typeface="標楷體" pitchFamily="65" charset="-120"/>
                <a:ea typeface="標楷體" pitchFamily="65" charset="-120"/>
              </a:rPr>
              <a:t>　　</a:t>
            </a:r>
            <a:endParaRPr lang="zh-TW" altLang="en-US" b="1" dirty="0">
              <a:ea typeface="標楷體" pitchFamily="65" charset="-120"/>
            </a:endParaRPr>
          </a:p>
        </p:txBody>
      </p:sp>
    </p:spTree>
  </p:cSld>
  <p:clrMapOvr>
    <a:masterClrMapping/>
  </p:clrMapOvr>
  <p:transition>
    <p:zoom/>
  </p:transition>
</p:sld>
</file>

<file path=ppt/slides/slide3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8914" name="投影片編號版面配置區 3">
            <a:extLst>
              <a:ext uri="{FF2B5EF4-FFF2-40B4-BE49-F238E27FC236}">
                <a16:creationId xmlns:a16="http://schemas.microsoft.com/office/drawing/2014/main" id="{FD2CF198-C65A-4D9A-9F0D-D0F62856F7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0D5959D5-95B1-4D03-A59F-7A5D755059FA}" type="slidenum">
              <a:rPr lang="en-US" altLang="zh-TW" sz="1400">
                <a:ea typeface="標楷體" panose="03000509000000000000" pitchFamily="65" charset="-120"/>
              </a:rPr>
              <a:pPr eaLnBrk="1" hangingPunct="1"/>
              <a:t>37</a:t>
            </a:fld>
            <a:endParaRPr lang="en-US" altLang="zh-TW" sz="1400">
              <a:ea typeface="標楷體" panose="03000509000000000000" pitchFamily="65" charset="-120"/>
            </a:endParaRPr>
          </a:p>
        </p:txBody>
      </p:sp>
      <p:sp>
        <p:nvSpPr>
          <p:cNvPr id="38915" name="Rectangle 3">
            <a:extLst>
              <a:ext uri="{FF2B5EF4-FFF2-40B4-BE49-F238E27FC236}">
                <a16:creationId xmlns:a16="http://schemas.microsoft.com/office/drawing/2014/main" id="{EE1B18F6-E45B-424F-9F01-83A5F00A71F6}"/>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38916" name="Rectangle 4">
            <a:extLst>
              <a:ext uri="{FF2B5EF4-FFF2-40B4-BE49-F238E27FC236}">
                <a16:creationId xmlns:a16="http://schemas.microsoft.com/office/drawing/2014/main" id="{93107855-4706-409D-B995-2EA77762A516}"/>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39941" name="Rectangle 5">
            <a:extLst>
              <a:ext uri="{FF2B5EF4-FFF2-40B4-BE49-F238E27FC236}">
                <a16:creationId xmlns:a16="http://schemas.microsoft.com/office/drawing/2014/main" id="{DA9993C1-69AF-460B-840D-24C00993BBE4}"/>
              </a:ext>
            </a:extLst>
          </p:cNvPr>
          <p:cNvSpPr>
            <a:spLocks noChangeArrowheads="1"/>
          </p:cNvSpPr>
          <p:nvPr/>
        </p:nvSpPr>
        <p:spPr bwMode="auto">
          <a:xfrm>
            <a:off x="747713" y="838200"/>
            <a:ext cx="8001000" cy="5111750"/>
          </a:xfrm>
          <a:prstGeom prst="rect">
            <a:avLst/>
          </a:prstGeom>
          <a:noFill/>
          <a:ln w="9525">
            <a:noFill/>
            <a:miter lim="800%"/>
            <a:headEnd/>
            <a:tailEnd/>
          </a:ln>
        </p:spPr>
        <p:txBody>
          <a:bodyPr/>
          <a:lstStyle/>
          <a:p>
            <a:pPr marL="354013" indent="-354013">
              <a:defRPr/>
            </a:pPr>
            <a:r>
              <a:rPr lang="en-US" altLang="zh-TW" sz="2800" b="1" dirty="0">
                <a:solidFill>
                  <a:schemeClr val="accent6"/>
                </a:solidFill>
                <a:latin typeface="標楷體" pitchFamily="65" charset="-120"/>
                <a:ea typeface="標楷體" pitchFamily="65" charset="-120"/>
              </a:rPr>
              <a:t>4.</a:t>
            </a:r>
            <a:r>
              <a:rPr lang="zh-TW" altLang="en-US" sz="2800" b="1" dirty="0">
                <a:solidFill>
                  <a:srgbClr val="FF0000"/>
                </a:solidFill>
                <a:latin typeface="標楷體" pitchFamily="65" charset="-120"/>
                <a:ea typeface="標楷體" pitchFamily="65" charset="-120"/>
              </a:rPr>
              <a:t>指導員負責綜理投票、開票</a:t>
            </a:r>
            <a:r>
              <a:rPr lang="zh-TW" altLang="en-US" sz="2800" b="1" dirty="0">
                <a:solidFill>
                  <a:schemeClr val="accent6"/>
                </a:solidFill>
                <a:latin typeface="標楷體" pitchFamily="65" charset="-120"/>
                <a:ea typeface="標楷體" pitchFamily="65" charset="-120"/>
              </a:rPr>
              <a:t>事務，</a:t>
            </a:r>
            <a:r>
              <a:rPr lang="zh-TW" altLang="en-US" sz="2800" b="1" dirty="0">
                <a:solidFill>
                  <a:srgbClr val="FF0000"/>
                </a:solidFill>
                <a:latin typeface="標楷體" pitchFamily="65" charset="-120"/>
                <a:ea typeface="標楷體" pitchFamily="65" charset="-120"/>
              </a:rPr>
              <a:t>監票員負責投票、開票之監察</a:t>
            </a:r>
            <a:r>
              <a:rPr lang="zh-TW" altLang="en-US" sz="2800" b="1" dirty="0">
                <a:solidFill>
                  <a:schemeClr val="accent6"/>
                </a:solidFill>
                <a:latin typeface="標楷體" pitchFamily="65" charset="-120"/>
                <a:ea typeface="標楷體" pitchFamily="65" charset="-120"/>
              </a:rPr>
              <a:t>，兩者性質有別，</a:t>
            </a:r>
            <a:r>
              <a:rPr lang="zh-TW" altLang="en-US" sz="2800" b="1" dirty="0">
                <a:solidFill>
                  <a:srgbClr val="FF0000"/>
                </a:solidFill>
                <a:latin typeface="標楷體" pitchFamily="65" charset="-120"/>
                <a:ea typeface="標楷體" pitchFamily="65" charset="-120"/>
              </a:rPr>
              <a:t>不得互兼</a:t>
            </a:r>
            <a:r>
              <a:rPr lang="zh-TW" altLang="en-US" sz="2800" b="1" dirty="0">
                <a:solidFill>
                  <a:schemeClr val="accent6"/>
                </a:solidFill>
                <a:latin typeface="標楷體" pitchFamily="65" charset="-120"/>
                <a:ea typeface="標楷體" pitchFamily="65" charset="-120"/>
              </a:rPr>
              <a:t>，同時為避免爭議，指導員亦不宜兼發票員。</a:t>
            </a:r>
          </a:p>
          <a:p>
            <a:pPr marL="354013" indent="-354013">
              <a:defRPr/>
            </a:pPr>
            <a:r>
              <a:rPr lang="en-US" altLang="zh-TW" sz="2800" b="1" dirty="0">
                <a:solidFill>
                  <a:schemeClr val="accent6"/>
                </a:solidFill>
                <a:latin typeface="標楷體" pitchFamily="65" charset="-120"/>
                <a:ea typeface="標楷體" pitchFamily="65" charset="-120"/>
              </a:rPr>
              <a:t>5.</a:t>
            </a:r>
            <a:r>
              <a:rPr lang="zh-TW" altLang="en-US" sz="2800" b="1" dirty="0">
                <a:solidFill>
                  <a:schemeClr val="accent6"/>
                </a:solidFill>
                <a:latin typeface="標楷體" pitchFamily="65" charset="-120"/>
                <a:ea typeface="標楷體" pitchFamily="65" charset="-120"/>
              </a:rPr>
              <a:t>投票起止標準時間，應以中華電信公司電話報時台（</a:t>
            </a:r>
            <a:r>
              <a:rPr lang="en-US" altLang="zh-TW" sz="2800" b="1" dirty="0">
                <a:solidFill>
                  <a:srgbClr val="FF0000"/>
                </a:solidFill>
                <a:latin typeface="標楷體" pitchFamily="65" charset="-120"/>
                <a:ea typeface="標楷體" pitchFamily="65" charset="-120"/>
              </a:rPr>
              <a:t>117</a:t>
            </a:r>
            <a:r>
              <a:rPr lang="zh-TW" altLang="en-US" sz="2800" b="1" dirty="0">
                <a:solidFill>
                  <a:schemeClr val="accent6"/>
                </a:solidFill>
                <a:latin typeface="標楷體" pitchFamily="65" charset="-120"/>
                <a:ea typeface="標楷體" pitchFamily="65" charset="-120"/>
              </a:rPr>
              <a:t>）所撥報標準時間為準，請工作人員會同對時，以資一致，避免起止時間之爭執。</a:t>
            </a:r>
          </a:p>
          <a:p>
            <a:pPr marL="354013" indent="-354013">
              <a:defRPr/>
            </a:pPr>
            <a:r>
              <a:rPr lang="en-US" altLang="zh-TW" sz="2800" b="1" dirty="0">
                <a:solidFill>
                  <a:schemeClr val="accent6"/>
                </a:solidFill>
                <a:latin typeface="標楷體" pitchFamily="65" charset="-120"/>
                <a:ea typeface="標楷體" pitchFamily="65" charset="-120"/>
              </a:rPr>
              <a:t>6.</a:t>
            </a:r>
            <a:r>
              <a:rPr lang="zh-TW" altLang="en-US" sz="2800" b="1" dirty="0">
                <a:solidFill>
                  <a:srgbClr val="FF0000"/>
                </a:solidFill>
                <a:latin typeface="標楷體" pitchFamily="65" charset="-120"/>
                <a:ea typeface="標楷體" pitchFamily="65" charset="-120"/>
              </a:rPr>
              <a:t>啟驗投票匭</a:t>
            </a:r>
            <a:r>
              <a:rPr lang="zh-TW" altLang="en-US" sz="2800" b="1" dirty="0">
                <a:solidFill>
                  <a:schemeClr val="accent6"/>
                </a:solidFill>
                <a:latin typeface="標楷體" pitchFamily="65" charset="-120"/>
                <a:ea typeface="標楷體" pitchFamily="65" charset="-120"/>
              </a:rPr>
              <a:t>：投票前會同監票員公開查驗後加封。</a:t>
            </a:r>
          </a:p>
          <a:p>
            <a:pPr marL="354013" indent="-354013">
              <a:defRPr/>
            </a:pPr>
            <a:r>
              <a:rPr lang="en-US" altLang="zh-TW" sz="2800" b="1" dirty="0">
                <a:solidFill>
                  <a:schemeClr val="accent6"/>
                </a:solidFill>
                <a:latin typeface="標楷體" pitchFamily="65" charset="-120"/>
                <a:ea typeface="標楷體" pitchFamily="65" charset="-120"/>
              </a:rPr>
              <a:t>7.</a:t>
            </a:r>
            <a:r>
              <a:rPr lang="zh-TW" altLang="en-US" sz="2800" b="1" dirty="0">
                <a:solidFill>
                  <a:srgbClr val="FF0000"/>
                </a:solidFill>
                <a:latin typeface="標楷體" pitchFamily="65" charset="-120"/>
                <a:ea typeface="標楷體" pitchFamily="65" charset="-120"/>
              </a:rPr>
              <a:t>筆誤及冠夫姓</a:t>
            </a:r>
            <a:r>
              <a:rPr lang="zh-TW" altLang="en-US" sz="2800" b="1" dirty="0">
                <a:solidFill>
                  <a:schemeClr val="accent6"/>
                </a:solidFill>
                <a:latin typeface="標楷體" pitchFamily="65" charset="-120"/>
                <a:ea typeface="標楷體" pitchFamily="65" charset="-120"/>
              </a:rPr>
              <a:t>：辨明選舉人名冊姓名顯係筆誤或因結婚而冠姓，致與國民身分證不符者之准予發票。</a:t>
            </a:r>
          </a:p>
          <a:p>
            <a:pPr marL="354013" indent="-354013">
              <a:defRPr/>
            </a:pPr>
            <a:r>
              <a:rPr lang="zh-TW" altLang="en-US" sz="2800" b="1" dirty="0">
                <a:latin typeface="標楷體" pitchFamily="65" charset="-120"/>
                <a:ea typeface="標楷體" pitchFamily="65" charset="-120"/>
              </a:rPr>
              <a:t>　　</a:t>
            </a:r>
            <a:endParaRPr lang="zh-TW" altLang="en-US" b="1" dirty="0">
              <a:ea typeface="標楷體" pitchFamily="65" charset="-120"/>
            </a:endParaRPr>
          </a:p>
        </p:txBody>
      </p:sp>
    </p:spTree>
  </p:cSld>
  <p:clrMapOvr>
    <a:masterClrMapping/>
  </p:clrMapOvr>
  <p:transition>
    <p:zoom/>
  </p:transition>
</p:sld>
</file>

<file path=ppt/slides/slide3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9938" name="投影片編號版面配置區 3">
            <a:extLst>
              <a:ext uri="{FF2B5EF4-FFF2-40B4-BE49-F238E27FC236}">
                <a16:creationId xmlns:a16="http://schemas.microsoft.com/office/drawing/2014/main" id="{CFB912FB-9A94-4AAA-8931-83B148C933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E6B85B0D-52FF-473C-81F3-FFEC1DF530A9}" type="slidenum">
              <a:rPr lang="en-US" altLang="zh-TW" sz="1400">
                <a:ea typeface="標楷體" panose="03000509000000000000" pitchFamily="65" charset="-120"/>
              </a:rPr>
              <a:pPr eaLnBrk="1" hangingPunct="1"/>
              <a:t>38</a:t>
            </a:fld>
            <a:endParaRPr lang="en-US" altLang="zh-TW" sz="1400">
              <a:ea typeface="標楷體" panose="03000509000000000000" pitchFamily="65" charset="-120"/>
            </a:endParaRPr>
          </a:p>
        </p:txBody>
      </p:sp>
      <p:sp>
        <p:nvSpPr>
          <p:cNvPr id="39939" name="Rectangle 3">
            <a:extLst>
              <a:ext uri="{FF2B5EF4-FFF2-40B4-BE49-F238E27FC236}">
                <a16:creationId xmlns:a16="http://schemas.microsoft.com/office/drawing/2014/main" id="{F8286C87-7CEA-47C7-A86E-150B9B70A4EC}"/>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39940" name="Rectangle 4">
            <a:extLst>
              <a:ext uri="{FF2B5EF4-FFF2-40B4-BE49-F238E27FC236}">
                <a16:creationId xmlns:a16="http://schemas.microsoft.com/office/drawing/2014/main" id="{F718A0DC-B183-4B0A-8DE9-9433F7FAAFA4}"/>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40965" name="Rectangle 5">
            <a:extLst>
              <a:ext uri="{FF2B5EF4-FFF2-40B4-BE49-F238E27FC236}">
                <a16:creationId xmlns:a16="http://schemas.microsoft.com/office/drawing/2014/main" id="{BDA774D5-39CF-43BC-9486-285CF562F6F9}"/>
              </a:ext>
            </a:extLst>
          </p:cNvPr>
          <p:cNvSpPr>
            <a:spLocks noChangeArrowheads="1"/>
          </p:cNvSpPr>
          <p:nvPr/>
        </p:nvSpPr>
        <p:spPr bwMode="auto">
          <a:xfrm>
            <a:off x="609600" y="476250"/>
            <a:ext cx="8001000" cy="5761038"/>
          </a:xfrm>
          <a:prstGeom prst="rect">
            <a:avLst/>
          </a:prstGeom>
          <a:noFill/>
          <a:ln w="9525">
            <a:noFill/>
            <a:miter lim="800%"/>
            <a:headEnd/>
            <a:tailEnd/>
          </a:ln>
        </p:spPr>
        <p:txBody>
          <a:bodyPr/>
          <a:lstStyle/>
          <a:p>
            <a:pPr marL="354013" indent="-354013">
              <a:spcBef>
                <a:spcPct val="15%"/>
              </a:spcBef>
              <a:defRPr/>
            </a:pPr>
            <a:r>
              <a:rPr lang="en-US" altLang="zh-TW" sz="2800" b="1" dirty="0">
                <a:solidFill>
                  <a:schemeClr val="accent6"/>
                </a:solidFill>
                <a:latin typeface="標楷體" pitchFamily="65" charset="-120"/>
                <a:ea typeface="標楷體" pitchFamily="65" charset="-120"/>
              </a:rPr>
              <a:t>8.</a:t>
            </a:r>
            <a:r>
              <a:rPr lang="zh-TW" altLang="en-US" sz="2800" b="1" dirty="0">
                <a:solidFill>
                  <a:srgbClr val="FF0000"/>
                </a:solidFill>
                <a:latin typeface="標楷體" pitchFamily="65" charset="-120"/>
                <a:ea typeface="標楷體" pitchFamily="65" charset="-120"/>
              </a:rPr>
              <a:t>用身分證領票</a:t>
            </a:r>
            <a:r>
              <a:rPr lang="zh-TW" altLang="en-US" sz="2800" b="1" dirty="0">
                <a:solidFill>
                  <a:schemeClr val="accent6"/>
                </a:solidFill>
                <a:latin typeface="標楷體" pitchFamily="65" charset="-120"/>
                <a:ea typeface="標楷體" pitchFamily="65" charset="-120"/>
              </a:rPr>
              <a:t>及</a:t>
            </a:r>
            <a:r>
              <a:rPr lang="zh-TW" altLang="en-US" sz="2800" b="1" dirty="0">
                <a:solidFill>
                  <a:srgbClr val="FF0000"/>
                </a:solidFill>
                <a:latin typeface="標楷體" pitchFamily="65" charset="-120"/>
                <a:ea typeface="標楷體" pitchFamily="65" charset="-120"/>
              </a:rPr>
              <a:t>簽名蓋章</a:t>
            </a:r>
            <a:r>
              <a:rPr lang="zh-TW" altLang="en-US" sz="2800" b="1" dirty="0">
                <a:solidFill>
                  <a:schemeClr val="accent6"/>
                </a:solidFill>
                <a:latin typeface="標楷體" pitchFamily="65" charset="-120"/>
                <a:ea typeface="標楷體" pitchFamily="65" charset="-120"/>
              </a:rPr>
              <a:t>：</a:t>
            </a:r>
            <a:endParaRPr lang="en-US" altLang="zh-TW" sz="2800" b="1" dirty="0">
              <a:solidFill>
                <a:schemeClr val="accent6"/>
              </a:solidFill>
              <a:latin typeface="標楷體" pitchFamily="65" charset="-120"/>
              <a:ea typeface="標楷體" pitchFamily="65" charset="-120"/>
            </a:endParaRPr>
          </a:p>
          <a:p>
            <a:pPr marL="354013" indent="-354013">
              <a:spcBef>
                <a:spcPct val="15%"/>
              </a:spcBef>
              <a:defRPr/>
            </a:pPr>
            <a:r>
              <a:rPr lang="en-US" altLang="zh-TW" sz="2800" b="1" dirty="0">
                <a:solidFill>
                  <a:schemeClr val="accent6"/>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投票人，應憑國民</a:t>
            </a:r>
            <a:r>
              <a:rPr lang="zh-TW" altLang="en-US" sz="2800" b="1" dirty="0">
                <a:solidFill>
                  <a:srgbClr val="FF0000"/>
                </a:solidFill>
                <a:latin typeface="標楷體" pitchFamily="65" charset="-120"/>
                <a:ea typeface="標楷體" pitchFamily="65" charset="-120"/>
              </a:rPr>
              <a:t>身分證</a:t>
            </a:r>
            <a:r>
              <a:rPr lang="zh-TW" altLang="en-US" sz="2800" b="1" dirty="0">
                <a:solidFill>
                  <a:schemeClr val="accent6"/>
                </a:solidFill>
                <a:latin typeface="標楷體" pitchFamily="65" charset="-120"/>
                <a:ea typeface="標楷體" pitchFamily="65" charset="-120"/>
              </a:rPr>
              <a:t>領取選舉票，不得以</a:t>
            </a:r>
          </a:p>
          <a:p>
            <a:pPr marL="354013" indent="-354013">
              <a:spcBef>
                <a:spcPct val="15%"/>
              </a:spcBef>
              <a:defRPr/>
            </a:pPr>
            <a:r>
              <a:rPr lang="zh-TW" altLang="en-US" sz="2800" b="1" dirty="0">
                <a:solidFill>
                  <a:schemeClr val="accent6"/>
                </a:solidFill>
                <a:latin typeface="標楷體" pitchFamily="65" charset="-120"/>
                <a:ea typeface="標楷體" pitchFamily="65" charset="-120"/>
              </a:rPr>
              <a:t>  他種證件要求領票，領票時並應在選舉人名冊</a:t>
            </a:r>
          </a:p>
          <a:p>
            <a:pPr marL="354013" indent="-354013">
              <a:spcBef>
                <a:spcPct val="15%"/>
              </a:spcBef>
              <a:defRPr/>
            </a:pPr>
            <a:r>
              <a:rPr lang="zh-TW" altLang="en-US" sz="2800" b="1" dirty="0">
                <a:solidFill>
                  <a:schemeClr val="accent6"/>
                </a:solidFill>
                <a:latin typeface="標楷體" pitchFamily="65" charset="-120"/>
                <a:ea typeface="標楷體" pitchFamily="65" charset="-120"/>
              </a:rPr>
              <a:t>  上簽名或蓋章，以完成並證明其已領取選舉</a:t>
            </a:r>
          </a:p>
          <a:p>
            <a:pPr marL="354013" indent="-354013">
              <a:spcBef>
                <a:spcPct val="15%"/>
              </a:spcBef>
              <a:defRPr/>
            </a:pPr>
            <a:r>
              <a:rPr lang="zh-TW" altLang="en-US" sz="2800" b="1" dirty="0">
                <a:solidFill>
                  <a:schemeClr val="accent6"/>
                </a:solidFill>
                <a:latin typeface="標楷體" pitchFamily="65" charset="-120"/>
                <a:ea typeface="標楷體" pitchFamily="65" charset="-120"/>
              </a:rPr>
              <a:t>  票，惟倘未能簽名或蓋章，其以</a:t>
            </a:r>
            <a:r>
              <a:rPr lang="zh-TW" altLang="en-US" sz="2800" b="1" dirty="0">
                <a:solidFill>
                  <a:srgbClr val="FF0000"/>
                </a:solidFill>
                <a:latin typeface="標楷體" pitchFamily="65" charset="-120"/>
                <a:ea typeface="標楷體" pitchFamily="65" charset="-120"/>
              </a:rPr>
              <a:t>按指印</a:t>
            </a:r>
            <a:r>
              <a:rPr lang="zh-TW" altLang="en-US" sz="2800" b="1" dirty="0">
                <a:solidFill>
                  <a:schemeClr val="accent6"/>
                </a:solidFill>
                <a:latin typeface="標楷體" pitchFamily="65" charset="-120"/>
                <a:ea typeface="標楷體" pitchFamily="65" charset="-120"/>
              </a:rPr>
              <a:t>（按其</a:t>
            </a:r>
          </a:p>
          <a:p>
            <a:pPr marL="354013" indent="-354013">
              <a:spcBef>
                <a:spcPct val="15%"/>
              </a:spcBef>
              <a:defRPr/>
            </a:pPr>
            <a:r>
              <a:rPr lang="zh-TW" altLang="en-US" sz="2800" b="1" dirty="0">
                <a:solidFill>
                  <a:schemeClr val="accent6"/>
                </a:solidFill>
                <a:latin typeface="標楷體" pitchFamily="65" charset="-120"/>
                <a:ea typeface="標楷體" pitchFamily="65" charset="-120"/>
              </a:rPr>
              <a:t>  姆指）代替簽名蓋章者，則由</a:t>
            </a:r>
            <a:r>
              <a:rPr lang="zh-TW" altLang="en-US" sz="2800" b="1" dirty="0">
                <a:solidFill>
                  <a:srgbClr val="FF0000"/>
                </a:solidFill>
                <a:latin typeface="標楷體" pitchFamily="65" charset="-120"/>
                <a:ea typeface="標楷體" pitchFamily="65" charset="-120"/>
              </a:rPr>
              <a:t>指導員會同發票</a:t>
            </a:r>
          </a:p>
          <a:p>
            <a:pPr marL="354013" indent="-354013">
              <a:spcBef>
                <a:spcPct val="15%"/>
              </a:spcBef>
              <a:defRPr/>
            </a:pPr>
            <a:r>
              <a:rPr lang="zh-TW" altLang="en-US" sz="2800" b="1" dirty="0">
                <a:solidFill>
                  <a:srgbClr val="FF0000"/>
                </a:solidFill>
                <a:latin typeface="標楷體" pitchFamily="65" charset="-120"/>
                <a:ea typeface="標楷體" pitchFamily="65" charset="-120"/>
              </a:rPr>
              <a:t>  員簽名證明</a:t>
            </a:r>
            <a:r>
              <a:rPr lang="zh-TW" altLang="en-US" sz="2800" b="1" dirty="0">
                <a:latin typeface="標楷體" pitchFamily="65" charset="-120"/>
                <a:ea typeface="標楷體" pitchFamily="65" charset="-120"/>
              </a:rPr>
              <a:t>。</a:t>
            </a:r>
          </a:p>
          <a:p>
            <a:pPr marL="354013" indent="-354013">
              <a:spcBef>
                <a:spcPct val="15%"/>
              </a:spcBef>
              <a:defRPr/>
            </a:pPr>
            <a:r>
              <a:rPr lang="en-US" altLang="zh-TW" sz="2800" b="1" dirty="0">
                <a:solidFill>
                  <a:schemeClr val="accent6"/>
                </a:solidFill>
                <a:latin typeface="標楷體" pitchFamily="65" charset="-120"/>
                <a:ea typeface="標楷體" pitchFamily="65" charset="-120"/>
              </a:rPr>
              <a:t>9.</a:t>
            </a:r>
            <a:r>
              <a:rPr lang="zh-TW" altLang="en-US" sz="2800" b="1" dirty="0">
                <a:solidFill>
                  <a:srgbClr val="FF0000"/>
                </a:solidFill>
                <a:latin typeface="標楷體" pitchFamily="65" charset="-120"/>
                <a:ea typeface="標楷體" pitchFamily="65" charset="-120"/>
              </a:rPr>
              <a:t>非法行為</a:t>
            </a:r>
            <a:r>
              <a:rPr lang="zh-TW" altLang="en-US" sz="2800" b="1" dirty="0">
                <a:solidFill>
                  <a:schemeClr val="accent6"/>
                </a:solidFill>
                <a:latin typeface="標楷體" pitchFamily="65" charset="-120"/>
                <a:ea typeface="標楷體" pitchFamily="65" charset="-120"/>
              </a:rPr>
              <a:t>：觸犯農會選舉罷免辦法第</a:t>
            </a:r>
            <a:r>
              <a:rPr lang="en-US" altLang="zh-TW" sz="2800" b="1" dirty="0">
                <a:solidFill>
                  <a:schemeClr val="accent6"/>
                </a:solidFill>
                <a:latin typeface="標楷體" pitchFamily="65" charset="-120"/>
                <a:ea typeface="標楷體" pitchFamily="65" charset="-120"/>
              </a:rPr>
              <a:t>26</a:t>
            </a:r>
            <a:r>
              <a:rPr lang="zh-TW" altLang="en-US" sz="2800" b="1" dirty="0">
                <a:solidFill>
                  <a:schemeClr val="accent6"/>
                </a:solidFill>
                <a:latin typeface="標楷體" pitchFamily="65" charset="-120"/>
                <a:ea typeface="標楷體" pitchFamily="65" charset="-120"/>
              </a:rPr>
              <a:t>條之各款情事之一者，指導員應作適當之處理。</a:t>
            </a:r>
          </a:p>
          <a:p>
            <a:pPr marL="354013" indent="-354013">
              <a:spcBef>
                <a:spcPct val="15%"/>
              </a:spcBef>
              <a:defRPr/>
            </a:pPr>
            <a:r>
              <a:rPr lang="zh-TW" altLang="en-US" sz="2800" b="1" dirty="0">
                <a:latin typeface="標楷體" pitchFamily="65" charset="-120"/>
                <a:ea typeface="標楷體" pitchFamily="65" charset="-120"/>
              </a:rPr>
              <a:t>　　</a:t>
            </a:r>
            <a:endParaRPr lang="zh-TW" altLang="en-US" b="1" dirty="0">
              <a:ea typeface="標楷體" pitchFamily="65" charset="-120"/>
            </a:endParaRPr>
          </a:p>
        </p:txBody>
      </p:sp>
    </p:spTree>
  </p:cSld>
  <p:clrMapOvr>
    <a:masterClrMapping/>
  </p:clrMapOvr>
  <p:transition>
    <p:zoom/>
  </p:transition>
</p:sld>
</file>

<file path=ppt/slides/slide3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0962" name="投影片編號版面配置區 3">
            <a:extLst>
              <a:ext uri="{FF2B5EF4-FFF2-40B4-BE49-F238E27FC236}">
                <a16:creationId xmlns:a16="http://schemas.microsoft.com/office/drawing/2014/main" id="{F32582CB-F67B-4E40-B6D7-B2B2314D4C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73C9F56A-C8B1-4254-AE35-87BAAC96AE7D}" type="slidenum">
              <a:rPr lang="en-US" altLang="zh-TW" sz="1400">
                <a:ea typeface="標楷體" panose="03000509000000000000" pitchFamily="65" charset="-120"/>
              </a:rPr>
              <a:pPr eaLnBrk="1" hangingPunct="1"/>
              <a:t>39</a:t>
            </a:fld>
            <a:endParaRPr lang="en-US" altLang="zh-TW" sz="1400">
              <a:ea typeface="標楷體" panose="03000509000000000000" pitchFamily="65" charset="-120"/>
            </a:endParaRPr>
          </a:p>
        </p:txBody>
      </p:sp>
      <p:sp>
        <p:nvSpPr>
          <p:cNvPr id="40963" name="Rectangle 3">
            <a:extLst>
              <a:ext uri="{FF2B5EF4-FFF2-40B4-BE49-F238E27FC236}">
                <a16:creationId xmlns:a16="http://schemas.microsoft.com/office/drawing/2014/main" id="{0E82E047-C034-4BE8-9554-B65922701BC5}"/>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40964" name="Rectangle 4">
            <a:extLst>
              <a:ext uri="{FF2B5EF4-FFF2-40B4-BE49-F238E27FC236}">
                <a16:creationId xmlns:a16="http://schemas.microsoft.com/office/drawing/2014/main" id="{3EF59C2A-15EF-4D7D-B7AD-32E5517C1291}"/>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41989" name="Rectangle 5">
            <a:extLst>
              <a:ext uri="{FF2B5EF4-FFF2-40B4-BE49-F238E27FC236}">
                <a16:creationId xmlns:a16="http://schemas.microsoft.com/office/drawing/2014/main" id="{219FE910-EC1A-4C13-BA6D-0FDF2FCAB8BF}"/>
              </a:ext>
            </a:extLst>
          </p:cNvPr>
          <p:cNvSpPr>
            <a:spLocks noChangeArrowheads="1"/>
          </p:cNvSpPr>
          <p:nvPr/>
        </p:nvSpPr>
        <p:spPr bwMode="auto">
          <a:xfrm>
            <a:off x="609600" y="476250"/>
            <a:ext cx="8001000" cy="5761038"/>
          </a:xfrm>
          <a:prstGeom prst="rect">
            <a:avLst/>
          </a:prstGeom>
          <a:noFill/>
          <a:ln w="9525">
            <a:noFill/>
            <a:miter lim="800%"/>
            <a:headEnd/>
            <a:tailEnd/>
          </a:ln>
        </p:spPr>
        <p:txBody>
          <a:bodyPr/>
          <a:lstStyle/>
          <a:p>
            <a:pPr marL="609600" indent="-609600" algn="just">
              <a:spcBef>
                <a:spcPct val="20%"/>
              </a:spcBef>
              <a:defRPr/>
            </a:pPr>
            <a:r>
              <a:rPr lang="en-US" altLang="zh-TW" sz="2800" b="1" dirty="0">
                <a:solidFill>
                  <a:schemeClr val="accent2"/>
                </a:solidFill>
                <a:latin typeface="標楷體" pitchFamily="65" charset="-120"/>
                <a:ea typeface="標楷體" pitchFamily="65" charset="-120"/>
              </a:rPr>
              <a:t>10</a:t>
            </a:r>
            <a:r>
              <a:rPr lang="en-US" altLang="zh-TW" sz="2800" b="1" dirty="0">
                <a:solidFill>
                  <a:schemeClr val="accent6"/>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代為圈投：會同監票員</a:t>
            </a:r>
            <a:r>
              <a:rPr lang="zh-TW" altLang="en-US" sz="2800" b="1" dirty="0">
                <a:solidFill>
                  <a:schemeClr val="accent6"/>
                </a:solidFill>
                <a:latin typeface="標楷體" pitchFamily="65" charset="-120"/>
                <a:ea typeface="標楷體" pitchFamily="65" charset="-120"/>
              </a:rPr>
              <a:t>對不識字或身體殘障，不能親自圈投而能表示並意思者，依據投票人之意思眼同協助或代為圈投。這種必須強調的是，此之不識字者，應以公告</a:t>
            </a:r>
            <a:r>
              <a:rPr lang="zh-TW" altLang="en-US" sz="2800" b="1" dirty="0">
                <a:solidFill>
                  <a:srgbClr val="FF0000"/>
                </a:solidFill>
                <a:latin typeface="標楷體" pitchFamily="65" charset="-120"/>
                <a:ea typeface="標楷體" pitchFamily="65" charset="-120"/>
              </a:rPr>
              <a:t>選舉人名冊註明者為限</a:t>
            </a:r>
            <a:r>
              <a:rPr lang="zh-TW" altLang="en-US" sz="2800" b="1" dirty="0">
                <a:solidFill>
                  <a:schemeClr val="accent6"/>
                </a:solidFill>
                <a:latin typeface="標楷體" pitchFamily="65" charset="-120"/>
                <a:ea typeface="標楷體" pitchFamily="65" charset="-120"/>
              </a:rPr>
              <a:t>，而殘障者，應以持有政府機關核發之殘障卡或公立醫院證明者為限。</a:t>
            </a:r>
          </a:p>
          <a:p>
            <a:pPr marL="609600" indent="-609600" algn="just">
              <a:spcBef>
                <a:spcPct val="20%"/>
              </a:spcBef>
              <a:defRPr/>
            </a:pPr>
            <a:r>
              <a:rPr lang="en-US" altLang="zh-TW" sz="2800" b="1" dirty="0">
                <a:solidFill>
                  <a:schemeClr val="accent6"/>
                </a:solidFill>
                <a:latin typeface="標楷體" pitchFamily="65" charset="-120"/>
                <a:ea typeface="標楷體" pitchFamily="65" charset="-120"/>
              </a:rPr>
              <a:t>11.</a:t>
            </a:r>
            <a:r>
              <a:rPr lang="zh-TW" altLang="en-US" sz="2800" b="1" dirty="0">
                <a:solidFill>
                  <a:srgbClr val="FF0000"/>
                </a:solidFill>
                <a:latin typeface="標楷體" pitchFamily="65" charset="-120"/>
                <a:ea typeface="標楷體" pitchFamily="65" charset="-120"/>
              </a:rPr>
              <a:t>標識證：</a:t>
            </a:r>
            <a:r>
              <a:rPr lang="zh-TW" altLang="en-US" sz="2800" b="1" dirty="0">
                <a:solidFill>
                  <a:schemeClr val="accent6"/>
                </a:solidFill>
                <a:latin typeface="標楷體" pitchFamily="65" charset="-120"/>
                <a:ea typeface="標楷體" pitchFamily="65" charset="-120"/>
              </a:rPr>
              <a:t>投開票所除選舉人外，</a:t>
            </a:r>
            <a:r>
              <a:rPr lang="zh-TW" altLang="en-US" sz="2800" b="1" dirty="0">
                <a:solidFill>
                  <a:srgbClr val="FF0000"/>
                </a:solidFill>
                <a:latin typeface="標楷體" pitchFamily="65" charset="-120"/>
                <a:ea typeface="標楷體" pitchFamily="65" charset="-120"/>
              </a:rPr>
              <a:t>非佩帶</a:t>
            </a:r>
            <a:r>
              <a:rPr lang="zh-TW" altLang="en-US" sz="2800" b="1" dirty="0">
                <a:solidFill>
                  <a:schemeClr val="accent6"/>
                </a:solidFill>
                <a:latin typeface="標楷體" pitchFamily="65" charset="-120"/>
                <a:ea typeface="標楷體" pitchFamily="65" charset="-120"/>
              </a:rPr>
              <a:t>各該農會製發標識證之人員均</a:t>
            </a:r>
            <a:r>
              <a:rPr lang="zh-TW" altLang="en-US" sz="2800" b="1" dirty="0">
                <a:solidFill>
                  <a:srgbClr val="FF0000"/>
                </a:solidFill>
                <a:latin typeface="標楷體" pitchFamily="65" charset="-120"/>
                <a:ea typeface="標楷體" pitchFamily="65" charset="-120"/>
              </a:rPr>
              <a:t>不得進入</a:t>
            </a:r>
            <a:r>
              <a:rPr lang="zh-TW" altLang="en-US" sz="2800" b="1" dirty="0">
                <a:solidFill>
                  <a:schemeClr val="accent6"/>
                </a:solidFill>
                <a:latin typeface="標楷體" pitchFamily="65" charset="-120"/>
                <a:ea typeface="標楷體" pitchFamily="65" charset="-120"/>
              </a:rPr>
              <a:t>，至於選務工作督導人員如理事長、常務監事、總幹事及會務人員等，僅可能帶標識在投開票所外巡場，非經指導員之同意，仍不得進入投開票所，以避免爭議。</a:t>
            </a:r>
            <a:r>
              <a:rPr lang="zh-TW" altLang="en-US" sz="2800" b="1" dirty="0">
                <a:solidFill>
                  <a:srgbClr val="FF0000"/>
                </a:solidFill>
                <a:latin typeface="標楷體" pitchFamily="65" charset="-120"/>
                <a:ea typeface="標楷體" pitchFamily="65" charset="-120"/>
              </a:rPr>
              <a:t>尤其村（里）鄰長、社區有力人士</a:t>
            </a:r>
            <a:r>
              <a:rPr lang="zh-TW" altLang="en-US" sz="2800" b="1" dirty="0">
                <a:solidFill>
                  <a:schemeClr val="accent6"/>
                </a:solidFill>
                <a:latin typeface="標楷體" pitchFamily="65" charset="-120"/>
                <a:ea typeface="標楷體" pitchFamily="65" charset="-120"/>
              </a:rPr>
              <a:t>，欲前往投票所關心投票情形，均應予以婉拒。</a:t>
            </a:r>
          </a:p>
          <a:p>
            <a:pPr marL="609600" indent="-609600">
              <a:defRPr/>
            </a:pPr>
            <a:r>
              <a:rPr lang="zh-TW" altLang="en-US" sz="2800" b="1" dirty="0">
                <a:latin typeface="標楷體" pitchFamily="65" charset="-120"/>
                <a:ea typeface="標楷體" pitchFamily="65" charset="-120"/>
              </a:rPr>
              <a:t>　　</a:t>
            </a:r>
          </a:p>
        </p:txBody>
      </p:sp>
    </p:spTree>
  </p:cSld>
  <p:clrMapOvr>
    <a:masterClrMapping/>
  </p:clrMapOvr>
  <p:transition>
    <p:zoom/>
  </p:transition>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122" name="投影片編號版面配置區 3">
            <a:extLst>
              <a:ext uri="{FF2B5EF4-FFF2-40B4-BE49-F238E27FC236}">
                <a16:creationId xmlns:a16="http://schemas.microsoft.com/office/drawing/2014/main" id="{7FD6EB94-5E3E-4DF1-922E-299997F8144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20A845D2-4AC1-43CF-9316-333CF5A810E4}" type="slidenum">
              <a:rPr lang="en-US" altLang="zh-TW" sz="1400">
                <a:ea typeface="標楷體" panose="03000509000000000000" pitchFamily="65" charset="-120"/>
              </a:rPr>
              <a:pPr eaLnBrk="1" hangingPunct="1"/>
              <a:t>4</a:t>
            </a:fld>
            <a:endParaRPr lang="en-US" altLang="zh-TW" sz="1400">
              <a:ea typeface="標楷體" panose="03000509000000000000" pitchFamily="65" charset="-120"/>
            </a:endParaRPr>
          </a:p>
        </p:txBody>
      </p:sp>
      <p:sp>
        <p:nvSpPr>
          <p:cNvPr id="5123" name="Rectangle 3">
            <a:extLst>
              <a:ext uri="{FF2B5EF4-FFF2-40B4-BE49-F238E27FC236}">
                <a16:creationId xmlns:a16="http://schemas.microsoft.com/office/drawing/2014/main" id="{6D3FFEE5-CD74-4A38-9DBB-A6A52F7B2FA6}"/>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5124" name="Rectangle 4">
            <a:extLst>
              <a:ext uri="{FF2B5EF4-FFF2-40B4-BE49-F238E27FC236}">
                <a16:creationId xmlns:a16="http://schemas.microsoft.com/office/drawing/2014/main" id="{97F92B20-C5A1-4428-AF98-365FDA571141}"/>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5125" name="Rectangle 6">
            <a:extLst>
              <a:ext uri="{FF2B5EF4-FFF2-40B4-BE49-F238E27FC236}">
                <a16:creationId xmlns:a16="http://schemas.microsoft.com/office/drawing/2014/main" id="{B908C919-A0AA-4D0B-9BDE-90C13BE3C96E}"/>
              </a:ext>
            </a:extLst>
          </p:cNvPr>
          <p:cNvSpPr>
            <a:spLocks noChangeArrowheads="1"/>
          </p:cNvSpPr>
          <p:nvPr/>
        </p:nvSpPr>
        <p:spPr bwMode="auto">
          <a:xfrm>
            <a:off x="685800" y="549275"/>
            <a:ext cx="791845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442913" indent="-442913"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lnSpc>
                <a:spcPct val="110%"/>
              </a:lnSpc>
              <a:spcBef>
                <a:spcPct val="20%"/>
              </a:spcBef>
            </a:pPr>
            <a:r>
              <a:rPr lang="zh-TW" altLang="en-US" sz="3600" b="1" dirty="0">
                <a:solidFill>
                  <a:srgbClr val="2D2DB9"/>
                </a:solidFill>
                <a:ea typeface="標楷體" panose="03000509000000000000" pitchFamily="65" charset="-120"/>
              </a:rPr>
              <a:t>貳、選舉投（開）票程序實務</a:t>
            </a:r>
            <a:r>
              <a:rPr lang="zh-TW" altLang="en-US" sz="4400" b="1" dirty="0">
                <a:solidFill>
                  <a:srgbClr val="2D2DB9"/>
                </a:solidFill>
                <a:ea typeface="標楷體" panose="03000509000000000000" pitchFamily="65" charset="-120"/>
              </a:rPr>
              <a:t> </a:t>
            </a:r>
            <a:r>
              <a:rPr lang="zh-TW" altLang="en-US" sz="3200" b="1" dirty="0">
                <a:solidFill>
                  <a:srgbClr val="2D2DB9"/>
                </a:solidFill>
                <a:ea typeface="標楷體" panose="03000509000000000000" pitchFamily="65" charset="-120"/>
              </a:rPr>
              <a:t> </a:t>
            </a:r>
          </a:p>
          <a:p>
            <a:pPr eaLnBrk="1" hangingPunct="1">
              <a:lnSpc>
                <a:spcPts val="2800"/>
              </a:lnSpc>
              <a:spcBef>
                <a:spcPct val="20%"/>
              </a:spcBef>
            </a:pPr>
            <a:r>
              <a:rPr lang="zh-TW" altLang="en-US" b="1" dirty="0">
                <a:solidFill>
                  <a:srgbClr val="2D2DB9"/>
                </a:solidFill>
                <a:latin typeface="標楷體" panose="03000509000000000000" pitchFamily="65" charset="-120"/>
                <a:ea typeface="標楷體" panose="03000509000000000000" pitchFamily="65" charset="-120"/>
              </a:rPr>
              <a:t>一、</a:t>
            </a:r>
            <a:r>
              <a:rPr lang="en-US" altLang="zh-TW" b="1" dirty="0">
                <a:solidFill>
                  <a:srgbClr val="2D2DB9"/>
                </a:solidFill>
                <a:latin typeface="標楷體" panose="03000509000000000000" pitchFamily="65" charset="-120"/>
                <a:ea typeface="標楷體" panose="03000509000000000000" pitchFamily="65" charset="-120"/>
              </a:rPr>
              <a:t>114</a:t>
            </a:r>
            <a:r>
              <a:rPr lang="zh-TW" altLang="en-US" b="1" dirty="0">
                <a:solidFill>
                  <a:srgbClr val="2D2DB9"/>
                </a:solidFill>
                <a:latin typeface="標楷體" panose="03000509000000000000" pitchFamily="65" charset="-120"/>
                <a:ea typeface="標楷體" panose="03000509000000000000" pitchFamily="65" charset="-120"/>
              </a:rPr>
              <a:t>年</a:t>
            </a:r>
            <a:r>
              <a:rPr lang="en-US" altLang="zh-TW" b="1" dirty="0">
                <a:solidFill>
                  <a:srgbClr val="2D2DB9"/>
                </a:solidFill>
                <a:latin typeface="標楷體" panose="03000509000000000000" pitchFamily="65" charset="-120"/>
                <a:ea typeface="標楷體" panose="03000509000000000000" pitchFamily="65" charset="-120"/>
              </a:rPr>
              <a:t>2</a:t>
            </a:r>
            <a:r>
              <a:rPr lang="zh-TW" altLang="en-US" b="1" dirty="0">
                <a:solidFill>
                  <a:srgbClr val="2D2DB9"/>
                </a:solidFill>
                <a:latin typeface="標楷體" panose="03000509000000000000" pitchFamily="65" charset="-120"/>
                <a:ea typeface="標楷體" panose="03000509000000000000" pitchFamily="65" charset="-120"/>
              </a:rPr>
              <a:t>月</a:t>
            </a:r>
            <a:r>
              <a:rPr lang="en-US" altLang="zh-TW" b="1" dirty="0">
                <a:solidFill>
                  <a:srgbClr val="2D2DB9"/>
                </a:solidFill>
                <a:latin typeface="標楷體" panose="03000509000000000000" pitchFamily="65" charset="-120"/>
                <a:ea typeface="標楷體" panose="03000509000000000000" pitchFamily="65" charset="-120"/>
              </a:rPr>
              <a:t>11</a:t>
            </a:r>
            <a:r>
              <a:rPr lang="zh-TW" altLang="en-US" b="1" dirty="0">
                <a:solidFill>
                  <a:srgbClr val="2D2DB9"/>
                </a:solidFill>
                <a:latin typeface="標楷體" panose="03000509000000000000" pitchFamily="65" charset="-120"/>
                <a:ea typeface="標楷體" panose="03000509000000000000" pitchFamily="65" charset="-120"/>
              </a:rPr>
              <a:t>日、</a:t>
            </a:r>
            <a:r>
              <a:rPr lang="en-US" altLang="zh-TW" b="1" dirty="0">
                <a:solidFill>
                  <a:srgbClr val="2D2DB9"/>
                </a:solidFill>
                <a:latin typeface="標楷體" panose="03000509000000000000" pitchFamily="65" charset="-120"/>
                <a:ea typeface="標楷體" panose="03000509000000000000" pitchFamily="65" charset="-120"/>
              </a:rPr>
              <a:t>12</a:t>
            </a:r>
            <a:r>
              <a:rPr lang="zh-TW" altLang="en-US" b="1" dirty="0">
                <a:solidFill>
                  <a:srgbClr val="2D2DB9"/>
                </a:solidFill>
                <a:latin typeface="標楷體" panose="03000509000000000000" pitchFamily="65" charset="-120"/>
                <a:ea typeface="標楷體" panose="03000509000000000000" pitchFamily="65" charset="-120"/>
              </a:rPr>
              <a:t>日、</a:t>
            </a:r>
            <a:r>
              <a:rPr lang="en-US" altLang="zh-TW" b="1" dirty="0">
                <a:solidFill>
                  <a:srgbClr val="2D2DB9"/>
                </a:solidFill>
                <a:latin typeface="標楷體" panose="03000509000000000000" pitchFamily="65" charset="-120"/>
                <a:ea typeface="標楷體" panose="03000509000000000000" pitchFamily="65" charset="-120"/>
              </a:rPr>
              <a:t>13</a:t>
            </a:r>
            <a:r>
              <a:rPr lang="zh-TW" altLang="en-US" b="1" dirty="0">
                <a:solidFill>
                  <a:srgbClr val="2D2DB9"/>
                </a:solidFill>
                <a:latin typeface="標楷體" panose="03000509000000000000" pitchFamily="65" charset="-120"/>
                <a:ea typeface="標楷體" panose="03000509000000000000" pitchFamily="65" charset="-120"/>
              </a:rPr>
              <a:t>日應完成之工作如下：</a:t>
            </a:r>
            <a:endParaRPr lang="en-US" altLang="zh-TW" b="1" dirty="0">
              <a:solidFill>
                <a:srgbClr val="2D2DB9"/>
              </a:solidFill>
              <a:latin typeface="標楷體" panose="03000509000000000000" pitchFamily="65" charset="-120"/>
              <a:ea typeface="標楷體" panose="03000509000000000000" pitchFamily="65" charset="-120"/>
            </a:endParaRPr>
          </a:p>
          <a:p>
            <a:pPr eaLnBrk="1" hangingPunct="1">
              <a:lnSpc>
                <a:spcPts val="2800"/>
              </a:lnSpc>
              <a:spcBef>
                <a:spcPct val="20%"/>
              </a:spcBef>
            </a:pPr>
            <a:r>
              <a:rPr lang="en-US" altLang="zh-TW" b="1" dirty="0">
                <a:solidFill>
                  <a:srgbClr val="2D2DB9"/>
                </a:solidFill>
                <a:latin typeface="標楷體" panose="03000509000000000000" pitchFamily="65" charset="-120"/>
                <a:ea typeface="標楷體" panose="03000509000000000000" pitchFamily="65" charset="-120"/>
              </a:rPr>
              <a:t>  (</a:t>
            </a:r>
            <a:r>
              <a:rPr lang="zh-TW" altLang="en-US" b="1" dirty="0">
                <a:solidFill>
                  <a:srgbClr val="2D2DB9"/>
                </a:solidFill>
                <a:latin typeface="標楷體" panose="03000509000000000000" pitchFamily="65" charset="-120"/>
                <a:ea typeface="標楷體" panose="03000509000000000000" pitchFamily="65" charset="-120"/>
              </a:rPr>
              <a:t>一</a:t>
            </a:r>
            <a:r>
              <a:rPr lang="en-US" altLang="zh-TW" b="1" dirty="0">
                <a:solidFill>
                  <a:srgbClr val="2D2DB9"/>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投開票所選擇</a:t>
            </a:r>
            <a:r>
              <a:rPr lang="zh-TW" altLang="en-US" b="1" dirty="0">
                <a:latin typeface="標楷體" panose="03000509000000000000" pitchFamily="65" charset="-120"/>
                <a:ea typeface="標楷體" panose="03000509000000000000" pitchFamily="65" charset="-120"/>
              </a:rPr>
              <a:t>：</a:t>
            </a:r>
            <a:r>
              <a:rPr lang="zh-TW" altLang="en-US" b="1" dirty="0">
                <a:solidFill>
                  <a:srgbClr val="2D2DB9"/>
                </a:solidFill>
                <a:latin typeface="標楷體" panose="03000509000000000000" pitchFamily="65" charset="-120"/>
                <a:ea typeface="標楷體" panose="03000509000000000000" pitchFamily="65" charset="-120"/>
              </a:rPr>
              <a:t>農事小組選舉應設在小組區域內適 </a:t>
            </a:r>
            <a:endParaRPr lang="en-US" altLang="zh-TW" b="1" dirty="0">
              <a:solidFill>
                <a:srgbClr val="2D2DB9"/>
              </a:solidFill>
              <a:latin typeface="標楷體" panose="03000509000000000000" pitchFamily="65" charset="-120"/>
              <a:ea typeface="標楷體" panose="03000509000000000000" pitchFamily="65" charset="-120"/>
            </a:endParaRPr>
          </a:p>
          <a:p>
            <a:pPr eaLnBrk="1" hangingPunct="1">
              <a:lnSpc>
                <a:spcPts val="2800"/>
              </a:lnSpc>
              <a:spcBef>
                <a:spcPct val="20%"/>
              </a:spcBef>
            </a:pPr>
            <a:r>
              <a:rPr lang="en-US" altLang="zh-TW" b="1" dirty="0">
                <a:solidFill>
                  <a:srgbClr val="2D2DB9"/>
                </a:solidFill>
                <a:latin typeface="標楷體" panose="03000509000000000000" pitchFamily="65" charset="-120"/>
                <a:ea typeface="標楷體" panose="03000509000000000000" pitchFamily="65" charset="-120"/>
              </a:rPr>
              <a:t>      </a:t>
            </a:r>
            <a:r>
              <a:rPr lang="zh-TW" altLang="en-US" b="1" dirty="0">
                <a:solidFill>
                  <a:srgbClr val="2D2DB9"/>
                </a:solidFill>
                <a:latin typeface="標楷體" panose="03000509000000000000" pitchFamily="65" charset="-120"/>
                <a:ea typeface="標楷體" panose="03000509000000000000" pitchFamily="65" charset="-120"/>
              </a:rPr>
              <a:t>當地點，如</a:t>
            </a:r>
            <a:r>
              <a:rPr lang="zh-TW" altLang="en-US" b="1" dirty="0">
                <a:solidFill>
                  <a:srgbClr val="FF0000"/>
                </a:solidFill>
                <a:latin typeface="標楷體" panose="03000509000000000000" pitchFamily="65" charset="-120"/>
                <a:ea typeface="標楷體" panose="03000509000000000000" pitchFamily="65" charset="-120"/>
              </a:rPr>
              <a:t>學校</a:t>
            </a:r>
            <a:r>
              <a:rPr lang="zh-TW" altLang="en-US"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b="1" dirty="0">
                <a:solidFill>
                  <a:srgbClr val="FF0000"/>
                </a:solidFill>
                <a:latin typeface="標楷體" panose="03000509000000000000" pitchFamily="65" charset="-120"/>
                <a:ea typeface="標楷體" panose="03000509000000000000" pitchFamily="65" charset="-120"/>
              </a:rPr>
              <a:t>廟宇、活動中心為佳，應避免私</a:t>
            </a:r>
            <a:endParaRPr lang="en-US" altLang="zh-TW" b="1" dirty="0">
              <a:solidFill>
                <a:srgbClr val="FF0000"/>
              </a:solidFill>
              <a:latin typeface="標楷體" panose="03000509000000000000" pitchFamily="65" charset="-120"/>
              <a:ea typeface="標楷體" panose="03000509000000000000" pitchFamily="65" charset="-120"/>
            </a:endParaRPr>
          </a:p>
          <a:p>
            <a:pPr eaLnBrk="1" hangingPunct="1">
              <a:lnSpc>
                <a:spcPts val="2800"/>
              </a:lnSpc>
              <a:spcBef>
                <a:spcPct val="20%"/>
              </a:spcBef>
            </a:pPr>
            <a:r>
              <a:rPr lang="en-US" altLang="zh-TW" b="1" dirty="0">
                <a:solidFill>
                  <a:srgbClr val="FF0000"/>
                </a:solidFill>
                <a:latin typeface="標楷體" panose="03000509000000000000" pitchFamily="65" charset="-120"/>
                <a:ea typeface="標楷體" panose="03000509000000000000" pitchFamily="65" charset="-120"/>
              </a:rPr>
              <a:t>      </a:t>
            </a:r>
            <a:r>
              <a:rPr lang="zh-TW" altLang="en-US" b="1" dirty="0">
                <a:solidFill>
                  <a:srgbClr val="FF0000"/>
                </a:solidFill>
                <a:latin typeface="標楷體" panose="03000509000000000000" pitchFamily="65" charset="-120"/>
                <a:ea typeface="標楷體" panose="03000509000000000000" pitchFamily="65" charset="-120"/>
              </a:rPr>
              <a:t>人住宅</a:t>
            </a:r>
            <a:r>
              <a:rPr lang="zh-TW" altLang="en-US" b="1" dirty="0">
                <a:solidFill>
                  <a:srgbClr val="2D2DB9"/>
                </a:solidFill>
                <a:latin typeface="標楷體" panose="03000509000000000000" pitchFamily="65" charset="-120"/>
                <a:ea typeface="標楷體" panose="03000509000000000000" pitchFamily="65" charset="-120"/>
              </a:rPr>
              <a:t>。</a:t>
            </a:r>
            <a:endParaRPr lang="en-US" altLang="zh-TW" b="1" dirty="0">
              <a:solidFill>
                <a:srgbClr val="2D2DB9"/>
              </a:solidFill>
              <a:latin typeface="標楷體" panose="03000509000000000000" pitchFamily="65" charset="-120"/>
              <a:ea typeface="標楷體" panose="03000509000000000000" pitchFamily="65" charset="-120"/>
            </a:endParaRPr>
          </a:p>
          <a:p>
            <a:pPr algn="just" eaLnBrk="1" hangingPunct="1">
              <a:spcBef>
                <a:spcPct val="20%"/>
              </a:spcBef>
            </a:pPr>
            <a:r>
              <a:rPr lang="zh-TW" altLang="en-US" b="1" dirty="0">
                <a:solidFill>
                  <a:srgbClr val="2D2DB9"/>
                </a:solidFill>
                <a:latin typeface="標楷體" panose="03000509000000000000" pitchFamily="65" charset="-120"/>
                <a:ea typeface="標楷體" panose="03000509000000000000" pitchFamily="65" charset="-120"/>
              </a:rPr>
              <a:t>  </a:t>
            </a:r>
            <a:r>
              <a:rPr lang="en-US" altLang="zh-TW" b="1" dirty="0">
                <a:solidFill>
                  <a:srgbClr val="2D2DB9"/>
                </a:solidFill>
                <a:latin typeface="標楷體" panose="03000509000000000000" pitchFamily="65" charset="-120"/>
                <a:ea typeface="標楷體" panose="03000509000000000000" pitchFamily="65" charset="-120"/>
              </a:rPr>
              <a:t>(</a:t>
            </a:r>
            <a:r>
              <a:rPr lang="zh-TW" altLang="en-US" b="1" dirty="0">
                <a:solidFill>
                  <a:srgbClr val="2D2DB9"/>
                </a:solidFill>
                <a:latin typeface="標楷體" panose="03000509000000000000" pitchFamily="65" charset="-120"/>
                <a:ea typeface="標楷體" panose="03000509000000000000" pitchFamily="65" charset="-120"/>
              </a:rPr>
              <a:t>二</a:t>
            </a:r>
            <a:r>
              <a:rPr lang="en-US" altLang="zh-TW" b="1" dirty="0">
                <a:solidFill>
                  <a:srgbClr val="2D2DB9"/>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投開票所內之工作人員</a:t>
            </a:r>
            <a:r>
              <a:rPr lang="zh-TW" altLang="en-US" b="1" dirty="0">
                <a:solidFill>
                  <a:srgbClr val="2D2DB9"/>
                </a:solidFill>
                <a:latin typeface="標楷體" panose="03000509000000000000" pitchFamily="65" charset="-120"/>
                <a:ea typeface="標楷體" panose="03000509000000000000" pitchFamily="65" charset="-120"/>
              </a:rPr>
              <a:t>：</a:t>
            </a:r>
            <a:endParaRPr lang="en-US" altLang="zh-TW" b="1" dirty="0">
              <a:solidFill>
                <a:srgbClr val="2D2DB9"/>
              </a:solidFill>
              <a:latin typeface="標楷體" panose="03000509000000000000" pitchFamily="65" charset="-120"/>
              <a:ea typeface="標楷體" panose="03000509000000000000" pitchFamily="65" charset="-120"/>
            </a:endParaRPr>
          </a:p>
          <a:p>
            <a:pPr algn="just" eaLnBrk="1" hangingPunct="1">
              <a:spcBef>
                <a:spcPct val="20%"/>
              </a:spcBef>
            </a:pPr>
            <a:r>
              <a:rPr lang="en-US" altLang="zh-TW" b="1" dirty="0">
                <a:latin typeface="標楷體" panose="03000509000000000000" pitchFamily="65" charset="-120"/>
                <a:ea typeface="標楷體" panose="03000509000000000000" pitchFamily="65" charset="-120"/>
              </a:rPr>
              <a:t>      </a:t>
            </a:r>
            <a:r>
              <a:rPr lang="zh-TW" altLang="en-US" b="1" dirty="0">
                <a:solidFill>
                  <a:srgbClr val="FF0000"/>
                </a:solidFill>
                <a:latin typeface="標楷體" panose="03000509000000000000" pitchFamily="65" charset="-120"/>
                <a:ea typeface="標楷體" panose="03000509000000000000" pitchFamily="65" charset="-120"/>
              </a:rPr>
              <a:t>指導員、監票員、發票員、唱票員、計票員、警衛 </a:t>
            </a:r>
            <a:endParaRPr lang="en-US" altLang="zh-TW" b="1" dirty="0">
              <a:solidFill>
                <a:srgbClr val="FF0000"/>
              </a:solidFill>
              <a:latin typeface="標楷體" panose="03000509000000000000" pitchFamily="65" charset="-120"/>
              <a:ea typeface="標楷體" panose="03000509000000000000" pitchFamily="65" charset="-120"/>
            </a:endParaRPr>
          </a:p>
          <a:p>
            <a:pPr algn="just" eaLnBrk="1" hangingPunct="1">
              <a:spcBef>
                <a:spcPct val="20%"/>
              </a:spcBef>
            </a:pPr>
            <a:r>
              <a:rPr lang="en-US" altLang="zh-TW" b="1" dirty="0">
                <a:solidFill>
                  <a:srgbClr val="FF0000"/>
                </a:solidFill>
                <a:latin typeface="標楷體" panose="03000509000000000000" pitchFamily="65" charset="-120"/>
                <a:ea typeface="標楷體" panose="03000509000000000000" pitchFamily="65" charset="-120"/>
              </a:rPr>
              <a:t>      </a:t>
            </a:r>
            <a:r>
              <a:rPr lang="zh-TW" altLang="en-US" b="1" dirty="0">
                <a:solidFill>
                  <a:srgbClr val="2D2DB9"/>
                </a:solidFill>
                <a:latin typeface="標楷體" panose="03000509000000000000" pitchFamily="65" charset="-120"/>
                <a:ea typeface="標楷體" panose="03000509000000000000" pitchFamily="65" charset="-120"/>
              </a:rPr>
              <a:t>各</a:t>
            </a:r>
            <a:r>
              <a:rPr lang="en-US" altLang="zh-TW" b="1" dirty="0">
                <a:solidFill>
                  <a:srgbClr val="2D2DB9"/>
                </a:solidFill>
                <a:latin typeface="標楷體" panose="03000509000000000000" pitchFamily="65" charset="-120"/>
                <a:ea typeface="標楷體" panose="03000509000000000000" pitchFamily="65" charset="-120"/>
              </a:rPr>
              <a:t>1</a:t>
            </a:r>
            <a:r>
              <a:rPr lang="zh-TW" altLang="en-US" b="1" dirty="0">
                <a:solidFill>
                  <a:srgbClr val="2D2DB9"/>
                </a:solidFill>
                <a:latin typeface="標楷體" panose="03000509000000000000" pitchFamily="65" charset="-120"/>
                <a:ea typeface="標楷體" panose="03000509000000000000" pitchFamily="65" charset="-120"/>
              </a:rPr>
              <a:t>人。人手不足時，發票員得兼唱票員或計票員。</a:t>
            </a:r>
            <a:endParaRPr lang="en-US" altLang="zh-TW" b="1" dirty="0">
              <a:solidFill>
                <a:srgbClr val="2D2DB9"/>
              </a:solidFill>
              <a:latin typeface="標楷體" panose="03000509000000000000" pitchFamily="65" charset="-120"/>
              <a:ea typeface="標楷體" panose="03000509000000000000" pitchFamily="65" charset="-120"/>
            </a:endParaRPr>
          </a:p>
          <a:p>
            <a:pPr algn="just" eaLnBrk="1" hangingPunct="1">
              <a:spcBef>
                <a:spcPct val="20%"/>
              </a:spcBef>
            </a:pPr>
            <a:r>
              <a:rPr lang="en-US" altLang="zh-TW" b="1" dirty="0">
                <a:solidFill>
                  <a:srgbClr val="FF0000"/>
                </a:solidFill>
                <a:latin typeface="標楷體" panose="03000509000000000000" pitchFamily="65" charset="-120"/>
                <a:ea typeface="標楷體" panose="03000509000000000000" pitchFamily="65" charset="-120"/>
              </a:rPr>
              <a:t>      </a:t>
            </a:r>
            <a:r>
              <a:rPr lang="zh-TW" altLang="en-US" b="1" dirty="0">
                <a:solidFill>
                  <a:srgbClr val="FF0000"/>
                </a:solidFill>
                <a:latin typeface="標楷體" panose="03000509000000000000" pitchFamily="65" charset="-120"/>
                <a:ea typeface="標楷體" panose="03000509000000000000" pitchFamily="65" charset="-120"/>
              </a:rPr>
              <a:t>指導員：選以村（里）幹事或具選務經驗之公務人</a:t>
            </a:r>
            <a:endParaRPr lang="en-US" altLang="zh-TW" b="1" dirty="0">
              <a:solidFill>
                <a:srgbClr val="FF0000"/>
              </a:solidFill>
              <a:latin typeface="標楷體" panose="03000509000000000000" pitchFamily="65" charset="-120"/>
              <a:ea typeface="標楷體" panose="03000509000000000000" pitchFamily="65" charset="-120"/>
            </a:endParaRPr>
          </a:p>
          <a:p>
            <a:pPr algn="just" eaLnBrk="1" hangingPunct="1">
              <a:spcBef>
                <a:spcPct val="20%"/>
              </a:spcBef>
            </a:pPr>
            <a:r>
              <a:rPr lang="en-US" altLang="zh-TW" b="1" dirty="0">
                <a:solidFill>
                  <a:srgbClr val="FF0000"/>
                </a:solidFill>
                <a:latin typeface="標楷體" panose="03000509000000000000" pitchFamily="65" charset="-120"/>
                <a:ea typeface="標楷體" panose="03000509000000000000" pitchFamily="65" charset="-120"/>
              </a:rPr>
              <a:t>              </a:t>
            </a:r>
            <a:r>
              <a:rPr lang="zh-TW" altLang="en-US" b="1" dirty="0">
                <a:solidFill>
                  <a:srgbClr val="FF0000"/>
                </a:solidFill>
                <a:latin typeface="標楷體" panose="03000509000000000000" pitchFamily="65" charset="-120"/>
                <a:ea typeface="標楷體" panose="03000509000000000000" pitchFamily="65" charset="-120"/>
              </a:rPr>
              <a:t>員為佳。</a:t>
            </a:r>
            <a:endParaRPr lang="en-US" altLang="zh-TW" b="1" dirty="0">
              <a:solidFill>
                <a:srgbClr val="FF0000"/>
              </a:solidFill>
              <a:latin typeface="標楷體" panose="03000509000000000000" pitchFamily="65" charset="-120"/>
              <a:ea typeface="標楷體" panose="03000509000000000000" pitchFamily="65" charset="-120"/>
            </a:endParaRPr>
          </a:p>
          <a:p>
            <a:pPr algn="just" eaLnBrk="1" hangingPunct="1">
              <a:spcBef>
                <a:spcPct val="20%"/>
              </a:spcBef>
            </a:pPr>
            <a:r>
              <a:rPr lang="en-US" altLang="zh-TW" b="1" dirty="0">
                <a:solidFill>
                  <a:srgbClr val="FF0000"/>
                </a:solidFill>
                <a:latin typeface="標楷體" panose="03000509000000000000" pitchFamily="65" charset="-120"/>
                <a:ea typeface="標楷體" panose="03000509000000000000" pitchFamily="65" charset="-120"/>
              </a:rPr>
              <a:t>      </a:t>
            </a:r>
            <a:r>
              <a:rPr lang="zh-TW" altLang="en-US" b="1" dirty="0">
                <a:solidFill>
                  <a:srgbClr val="FF0000"/>
                </a:solidFill>
                <a:latin typeface="標楷體" panose="03000509000000000000" pitchFamily="65" charset="-120"/>
                <a:ea typeface="標楷體" panose="03000509000000000000" pitchFamily="65" charset="-120"/>
              </a:rPr>
              <a:t>監票員：以教職員為原則，以符合「當地公正人士」 </a:t>
            </a:r>
            <a:endParaRPr lang="en-US" altLang="zh-TW" b="1" dirty="0">
              <a:solidFill>
                <a:srgbClr val="FF0000"/>
              </a:solidFill>
              <a:latin typeface="標楷體" panose="03000509000000000000" pitchFamily="65" charset="-120"/>
              <a:ea typeface="標楷體" panose="03000509000000000000" pitchFamily="65" charset="-120"/>
            </a:endParaRPr>
          </a:p>
          <a:p>
            <a:pPr algn="just" eaLnBrk="1" hangingPunct="1">
              <a:spcBef>
                <a:spcPct val="20%"/>
              </a:spcBef>
            </a:pPr>
            <a:r>
              <a:rPr lang="en-US" altLang="zh-TW" b="1" dirty="0">
                <a:solidFill>
                  <a:srgbClr val="FF0000"/>
                </a:solidFill>
                <a:latin typeface="標楷體" panose="03000509000000000000" pitchFamily="65" charset="-120"/>
                <a:ea typeface="標楷體" panose="03000509000000000000" pitchFamily="65" charset="-120"/>
              </a:rPr>
              <a:t>              </a:t>
            </a:r>
            <a:r>
              <a:rPr lang="zh-TW" altLang="en-US" b="1" dirty="0">
                <a:solidFill>
                  <a:srgbClr val="FF0000"/>
                </a:solidFill>
                <a:latin typeface="標楷體" panose="03000509000000000000" pitchFamily="65" charset="-120"/>
                <a:ea typeface="標楷體" panose="03000509000000000000" pitchFamily="65" charset="-120"/>
              </a:rPr>
              <a:t>擔任之規定。</a:t>
            </a:r>
            <a:r>
              <a:rPr lang="zh-TW" altLang="en-US" b="1" dirty="0">
                <a:solidFill>
                  <a:srgbClr val="2D2DB9"/>
                </a:solidFill>
                <a:latin typeface="標楷體" panose="03000509000000000000" pitchFamily="65" charset="-120"/>
                <a:ea typeface="標楷體" panose="03000509000000000000" pitchFamily="65" charset="-120"/>
              </a:rPr>
              <a:t> </a:t>
            </a:r>
          </a:p>
          <a:p>
            <a:pPr>
              <a:lnSpc>
                <a:spcPts val="2800"/>
              </a:lnSpc>
              <a:spcBef>
                <a:spcPts val="500"/>
              </a:spcBef>
            </a:pPr>
            <a:r>
              <a:rPr lang="en-US" altLang="zh-TW" b="1" dirty="0">
                <a:solidFill>
                  <a:srgbClr val="2D2DB9"/>
                </a:solidFill>
                <a:latin typeface="標楷體" panose="03000509000000000000" pitchFamily="65" charset="-120"/>
                <a:ea typeface="標楷體" panose="03000509000000000000" pitchFamily="65" charset="-120"/>
              </a:rPr>
              <a:t>  </a:t>
            </a:r>
            <a:endParaRPr lang="zh-TW" altLang="en-US" b="1" dirty="0">
              <a:latin typeface="標楷體" panose="03000509000000000000" pitchFamily="65" charset="-120"/>
              <a:ea typeface="標楷體" panose="03000509000000000000" pitchFamily="65" charset="-120"/>
            </a:endParaRPr>
          </a:p>
        </p:txBody>
      </p:sp>
    </p:spTree>
  </p:cSld>
  <p:clrMapOvr>
    <a:masterClrMapping/>
  </p:clrMapOvr>
  <p:transition>
    <p:zoom/>
  </p:transition>
</p:sld>
</file>

<file path=ppt/slides/slide4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1986" name="投影片編號版面配置區 3">
            <a:extLst>
              <a:ext uri="{FF2B5EF4-FFF2-40B4-BE49-F238E27FC236}">
                <a16:creationId xmlns:a16="http://schemas.microsoft.com/office/drawing/2014/main" id="{F57BC4A8-6160-4334-93FF-F6B9C378BB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5586425B-C3F2-4861-A0E8-92A195CBAFD2}" type="slidenum">
              <a:rPr lang="en-US" altLang="zh-TW" sz="1400">
                <a:ea typeface="標楷體" panose="03000509000000000000" pitchFamily="65" charset="-120"/>
              </a:rPr>
              <a:pPr eaLnBrk="1" hangingPunct="1"/>
              <a:t>40</a:t>
            </a:fld>
            <a:endParaRPr lang="en-US" altLang="zh-TW" sz="1400">
              <a:ea typeface="標楷體" panose="03000509000000000000" pitchFamily="65" charset="-120"/>
            </a:endParaRPr>
          </a:p>
        </p:txBody>
      </p:sp>
      <p:sp>
        <p:nvSpPr>
          <p:cNvPr id="41987" name="Rectangle 3">
            <a:extLst>
              <a:ext uri="{FF2B5EF4-FFF2-40B4-BE49-F238E27FC236}">
                <a16:creationId xmlns:a16="http://schemas.microsoft.com/office/drawing/2014/main" id="{42305ECD-F68B-450E-9D67-B0D6D96E9B6A}"/>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41988" name="Rectangle 4">
            <a:extLst>
              <a:ext uri="{FF2B5EF4-FFF2-40B4-BE49-F238E27FC236}">
                <a16:creationId xmlns:a16="http://schemas.microsoft.com/office/drawing/2014/main" id="{8AE3D604-8EAD-41A0-82F7-D4C18EC4D230}"/>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43013" name="Rectangle 5">
            <a:extLst>
              <a:ext uri="{FF2B5EF4-FFF2-40B4-BE49-F238E27FC236}">
                <a16:creationId xmlns:a16="http://schemas.microsoft.com/office/drawing/2014/main" id="{37FEE502-5CFB-4320-AAF7-090B32DD7C75}"/>
              </a:ext>
            </a:extLst>
          </p:cNvPr>
          <p:cNvSpPr>
            <a:spLocks noChangeArrowheads="1"/>
          </p:cNvSpPr>
          <p:nvPr/>
        </p:nvSpPr>
        <p:spPr bwMode="auto">
          <a:xfrm>
            <a:off x="609600" y="692150"/>
            <a:ext cx="8001000" cy="5545138"/>
          </a:xfrm>
          <a:prstGeom prst="rect">
            <a:avLst/>
          </a:prstGeom>
          <a:noFill/>
          <a:ln w="9525">
            <a:noFill/>
            <a:miter lim="800%"/>
            <a:headEnd/>
            <a:tailEnd/>
          </a:ln>
        </p:spPr>
        <p:txBody>
          <a:bodyPr/>
          <a:lstStyle/>
          <a:p>
            <a:pPr marL="609600" indent="-609600" algn="just">
              <a:spcBef>
                <a:spcPct val="20%"/>
              </a:spcBef>
              <a:defRPr/>
            </a:pPr>
            <a:r>
              <a:rPr lang="en-US" altLang="zh-TW" sz="2600" b="1" dirty="0">
                <a:solidFill>
                  <a:schemeClr val="accent6"/>
                </a:solidFill>
                <a:latin typeface="標楷體" pitchFamily="65" charset="-120"/>
                <a:ea typeface="標楷體" pitchFamily="65" charset="-120"/>
              </a:rPr>
              <a:t>12.</a:t>
            </a:r>
            <a:r>
              <a:rPr lang="zh-TW" altLang="en-US" sz="2600" b="1" dirty="0">
                <a:solidFill>
                  <a:srgbClr val="FF0000"/>
                </a:solidFill>
                <a:latin typeface="標楷體" pitchFamily="65" charset="-120"/>
                <a:ea typeface="標楷體" pitchFamily="65" charset="-120"/>
              </a:rPr>
              <a:t>影響投開票：</a:t>
            </a:r>
            <a:r>
              <a:rPr lang="zh-TW" altLang="en-US" sz="2600" b="1" dirty="0">
                <a:solidFill>
                  <a:schemeClr val="accent6"/>
                </a:solidFill>
                <a:latin typeface="標楷體" pitchFamily="65" charset="-120"/>
                <a:ea typeface="標楷體" pitchFamily="65" charset="-120"/>
              </a:rPr>
              <a:t>選舉人有農會選舉罷免辦法</a:t>
            </a:r>
            <a:r>
              <a:rPr lang="zh-TW" altLang="en-US" sz="2600" b="1" dirty="0">
                <a:solidFill>
                  <a:srgbClr val="FF0000"/>
                </a:solidFill>
                <a:latin typeface="標楷體" pitchFamily="65" charset="-120"/>
                <a:ea typeface="標楷體" pitchFamily="65" charset="-120"/>
              </a:rPr>
              <a:t>第</a:t>
            </a:r>
            <a:r>
              <a:rPr lang="en-US" altLang="zh-TW" sz="2600" b="1" dirty="0">
                <a:solidFill>
                  <a:srgbClr val="FF0000"/>
                </a:solidFill>
                <a:latin typeface="標楷體" pitchFamily="65" charset="-120"/>
                <a:ea typeface="標楷體" pitchFamily="65" charset="-120"/>
              </a:rPr>
              <a:t>26</a:t>
            </a:r>
            <a:r>
              <a:rPr lang="zh-TW" altLang="en-US" sz="2600" b="1" dirty="0">
                <a:solidFill>
                  <a:srgbClr val="FF0000"/>
                </a:solidFill>
                <a:latin typeface="標楷體" pitchFamily="65" charset="-120"/>
                <a:ea typeface="標楷體" pitchFamily="65" charset="-120"/>
              </a:rPr>
              <a:t>條</a:t>
            </a:r>
            <a:r>
              <a:rPr lang="zh-TW" altLang="en-US" sz="2600" b="1" dirty="0">
                <a:solidFill>
                  <a:schemeClr val="accent6"/>
                </a:solidFill>
                <a:latin typeface="標楷體" pitchFamily="65" charset="-120"/>
                <a:ea typeface="標楷體" pitchFamily="65" charset="-120"/>
              </a:rPr>
              <a:t>所列各項</a:t>
            </a:r>
            <a:r>
              <a:rPr lang="zh-TW" altLang="en-US" sz="2600" b="1" dirty="0">
                <a:solidFill>
                  <a:srgbClr val="FF0000"/>
                </a:solidFill>
                <a:latin typeface="標楷體" pitchFamily="65" charset="-120"/>
                <a:ea typeface="標楷體" pitchFamily="65" charset="-120"/>
              </a:rPr>
              <a:t>妨礙正常選舉</a:t>
            </a:r>
            <a:r>
              <a:rPr lang="zh-TW" altLang="en-US" sz="2600" b="1" dirty="0">
                <a:solidFill>
                  <a:schemeClr val="accent6"/>
                </a:solidFill>
                <a:latin typeface="標楷體" pitchFamily="65" charset="-120"/>
                <a:ea typeface="標楷體" pitchFamily="65" charset="-120"/>
              </a:rPr>
              <a:t>之情形時，（常見者如亮票、干涉其他選舉人圈投、妨礙秩序等），指導員應予以警告，不服警告時，指導員應令其退出，並按情節之輕重，當場宣布取消其選舉權、被選舉權，並在紀錄中敘明。投開票所突發事件，指導員之臨場處置應冷靜沉著適當處理，排解紛爭。</a:t>
            </a:r>
          </a:p>
          <a:p>
            <a:pPr marL="609600" indent="-609600">
              <a:defRPr/>
            </a:pPr>
            <a:r>
              <a:rPr lang="en-US" altLang="zh-TW" sz="2600" b="1" dirty="0">
                <a:solidFill>
                  <a:schemeClr val="accent6"/>
                </a:solidFill>
                <a:latin typeface="標楷體" pitchFamily="65" charset="-120"/>
                <a:ea typeface="標楷體" pitchFamily="65" charset="-120"/>
              </a:rPr>
              <a:t>13.</a:t>
            </a:r>
            <a:r>
              <a:rPr lang="zh-TW" altLang="en-US" sz="2600" b="1" dirty="0">
                <a:solidFill>
                  <a:srgbClr val="FF0000"/>
                </a:solidFill>
                <a:latin typeface="標楷體" pitchFamily="65" charset="-120"/>
                <a:ea typeface="標楷體" pitchFamily="65" charset="-120"/>
              </a:rPr>
              <a:t>排解紛爭：</a:t>
            </a:r>
            <a:r>
              <a:rPr lang="zh-TW" altLang="en-US" sz="2600" b="1" dirty="0">
                <a:solidFill>
                  <a:schemeClr val="accent6"/>
                </a:solidFill>
                <a:latin typeface="標楷體" pitchFamily="65" charset="-120"/>
                <a:ea typeface="標楷體" pitchFamily="65" charset="-120"/>
              </a:rPr>
              <a:t>負責委婉排解投票所內工作人員與選舉人之糾紛。</a:t>
            </a:r>
          </a:p>
          <a:p>
            <a:pPr marL="609600" indent="-609600">
              <a:defRPr/>
            </a:pPr>
            <a:r>
              <a:rPr lang="en-US" altLang="zh-TW" sz="2600" b="1" dirty="0">
                <a:solidFill>
                  <a:schemeClr val="accent6"/>
                </a:solidFill>
                <a:latin typeface="標楷體" pitchFamily="65" charset="-120"/>
                <a:ea typeface="標楷體" pitchFamily="65" charset="-120"/>
              </a:rPr>
              <a:t>14.</a:t>
            </a:r>
            <a:r>
              <a:rPr lang="zh-TW" altLang="en-US" sz="2600" b="1" dirty="0">
                <a:solidFill>
                  <a:srgbClr val="FF0000"/>
                </a:solidFill>
                <a:latin typeface="標楷體" pitchFamily="65" charset="-120"/>
                <a:ea typeface="標楷體" pitchFamily="65" charset="-120"/>
              </a:rPr>
              <a:t>注意選票：</a:t>
            </a:r>
            <a:r>
              <a:rPr lang="zh-TW" altLang="en-US" sz="2600" b="1" dirty="0">
                <a:solidFill>
                  <a:schemeClr val="accent6"/>
                </a:solidFill>
                <a:latin typeface="標楷體" pitchFamily="65" charset="-120"/>
                <a:ea typeface="標楷體" pitchFamily="65" charset="-120"/>
              </a:rPr>
              <a:t>注意嚴防選舉人將所領得之選舉票攜出投票所，或將選舉票以外之物投入票匭。</a:t>
            </a:r>
          </a:p>
          <a:p>
            <a:pPr marL="609600" indent="-609600">
              <a:defRPr/>
            </a:pPr>
            <a:r>
              <a:rPr lang="zh-TW" altLang="en-US" sz="2800" b="1" dirty="0">
                <a:solidFill>
                  <a:schemeClr val="accent6"/>
                </a:solidFill>
                <a:latin typeface="標楷體" pitchFamily="65" charset="-120"/>
                <a:ea typeface="標楷體" pitchFamily="65" charset="-120"/>
              </a:rPr>
              <a:t>　　</a:t>
            </a:r>
          </a:p>
        </p:txBody>
      </p:sp>
    </p:spTree>
  </p:cSld>
  <p:clrMapOvr>
    <a:masterClrMapping/>
  </p:clrMapOvr>
  <p:transition>
    <p:zoom/>
  </p:transition>
</p:sld>
</file>

<file path=ppt/slides/slide4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3010" name="投影片編號版面配置區 3">
            <a:extLst>
              <a:ext uri="{FF2B5EF4-FFF2-40B4-BE49-F238E27FC236}">
                <a16:creationId xmlns:a16="http://schemas.microsoft.com/office/drawing/2014/main" id="{E8AE764C-5856-435E-956C-2B44D87EC6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5864F11D-2110-493C-BCD0-B37EB1E3C05D}" type="slidenum">
              <a:rPr lang="en-US" altLang="zh-TW" sz="1400">
                <a:ea typeface="標楷體" panose="03000509000000000000" pitchFamily="65" charset="-120"/>
              </a:rPr>
              <a:pPr eaLnBrk="1" hangingPunct="1"/>
              <a:t>41</a:t>
            </a:fld>
            <a:endParaRPr lang="en-US" altLang="zh-TW" sz="1400">
              <a:ea typeface="標楷體" panose="03000509000000000000" pitchFamily="65" charset="-120"/>
            </a:endParaRPr>
          </a:p>
        </p:txBody>
      </p:sp>
      <p:sp>
        <p:nvSpPr>
          <p:cNvPr id="43011" name="Rectangle 3">
            <a:extLst>
              <a:ext uri="{FF2B5EF4-FFF2-40B4-BE49-F238E27FC236}">
                <a16:creationId xmlns:a16="http://schemas.microsoft.com/office/drawing/2014/main" id="{61D0849B-63FD-4684-AD09-8467288CF899}"/>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43012" name="Rectangle 4">
            <a:extLst>
              <a:ext uri="{FF2B5EF4-FFF2-40B4-BE49-F238E27FC236}">
                <a16:creationId xmlns:a16="http://schemas.microsoft.com/office/drawing/2014/main" id="{B013CF17-1A0E-46EC-8380-571776C9FFAC}"/>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44037" name="Rectangle 5">
            <a:extLst>
              <a:ext uri="{FF2B5EF4-FFF2-40B4-BE49-F238E27FC236}">
                <a16:creationId xmlns:a16="http://schemas.microsoft.com/office/drawing/2014/main" id="{11C462AF-B030-451A-A1BE-43FB077B8F38}"/>
              </a:ext>
            </a:extLst>
          </p:cNvPr>
          <p:cNvSpPr>
            <a:spLocks noChangeArrowheads="1"/>
          </p:cNvSpPr>
          <p:nvPr/>
        </p:nvSpPr>
        <p:spPr bwMode="auto">
          <a:xfrm>
            <a:off x="609600" y="692150"/>
            <a:ext cx="8001000" cy="5545138"/>
          </a:xfrm>
          <a:prstGeom prst="rect">
            <a:avLst/>
          </a:prstGeom>
          <a:noFill/>
          <a:ln w="9525">
            <a:noFill/>
            <a:miter lim="800%"/>
            <a:headEnd/>
            <a:tailEnd/>
          </a:ln>
        </p:spPr>
        <p:txBody>
          <a:bodyPr/>
          <a:lstStyle/>
          <a:p>
            <a:pPr marL="609600" indent="-609600">
              <a:defRPr/>
            </a:pPr>
            <a:r>
              <a:rPr lang="en-US" altLang="zh-TW" sz="2800" b="1" dirty="0">
                <a:solidFill>
                  <a:schemeClr val="accent6"/>
                </a:solidFill>
                <a:latin typeface="標楷體" pitchFamily="65" charset="-120"/>
                <a:ea typeface="標楷體" pitchFamily="65" charset="-120"/>
              </a:rPr>
              <a:t>15.</a:t>
            </a:r>
            <a:r>
              <a:rPr lang="zh-TW" altLang="en-US" sz="2800" b="1" dirty="0">
                <a:solidFill>
                  <a:srgbClr val="FF0000"/>
                </a:solidFill>
                <a:latin typeface="標楷體" pitchFamily="65" charset="-120"/>
                <a:ea typeface="標楷體" pitchFamily="65" charset="-120"/>
              </a:rPr>
              <a:t>防止逾時進入投票所</a:t>
            </a:r>
            <a:r>
              <a:rPr lang="zh-TW" altLang="en-US" sz="2800" b="1" dirty="0">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為防止在投票時間截止</a:t>
            </a:r>
          </a:p>
          <a:p>
            <a:pPr marL="609600" indent="-609600">
              <a:defRPr/>
            </a:pPr>
            <a:r>
              <a:rPr lang="zh-TW" altLang="en-US" sz="2800" b="1" dirty="0">
                <a:solidFill>
                  <a:schemeClr val="accent6"/>
                </a:solidFill>
                <a:latin typeface="標楷體" pitchFamily="65" charset="-120"/>
                <a:ea typeface="標楷體" pitchFamily="65" charset="-120"/>
              </a:rPr>
              <a:t>   後到場插隊應請警衛人員站於隊末。</a:t>
            </a:r>
          </a:p>
          <a:p>
            <a:pPr marL="609600" indent="-609600">
              <a:defRPr/>
            </a:pPr>
            <a:r>
              <a:rPr lang="en-US" altLang="zh-TW" sz="2800" b="1" dirty="0">
                <a:solidFill>
                  <a:schemeClr val="accent6"/>
                </a:solidFill>
                <a:latin typeface="標楷體" pitchFamily="65" charset="-120"/>
                <a:ea typeface="標楷體" pitchFamily="65" charset="-120"/>
              </a:rPr>
              <a:t>16.</a:t>
            </a:r>
            <a:r>
              <a:rPr lang="zh-TW" altLang="en-US" sz="2800" b="1" dirty="0">
                <a:solidFill>
                  <a:srgbClr val="FF0000"/>
                </a:solidFill>
                <a:latin typeface="標楷體" pitchFamily="65" charset="-120"/>
                <a:ea typeface="標楷體" pitchFamily="65" charset="-120"/>
              </a:rPr>
              <a:t>開票時疑問票：</a:t>
            </a:r>
            <a:r>
              <a:rPr lang="zh-TW" altLang="en-US" sz="2800" b="1" dirty="0">
                <a:solidFill>
                  <a:schemeClr val="accent6"/>
                </a:solidFill>
                <a:latin typeface="標楷體" pitchFamily="65" charset="-120"/>
                <a:ea typeface="標楷體" pitchFamily="65" charset="-120"/>
              </a:rPr>
              <a:t>應由指導員當場認定，並在選</a:t>
            </a:r>
          </a:p>
          <a:p>
            <a:pPr marL="609600" indent="-609600">
              <a:defRPr/>
            </a:pPr>
            <a:r>
              <a:rPr lang="zh-TW" altLang="en-US" sz="2800" b="1" dirty="0">
                <a:solidFill>
                  <a:schemeClr val="accent6"/>
                </a:solidFill>
                <a:latin typeface="標楷體" pitchFamily="65" charset="-120"/>
                <a:ea typeface="標楷體" pitchFamily="65" charset="-120"/>
              </a:rPr>
              <a:t>   舉紀錄中敘明，以杜事端。</a:t>
            </a:r>
          </a:p>
          <a:p>
            <a:pPr marL="609600" indent="-609600">
              <a:defRPr/>
            </a:pPr>
            <a:r>
              <a:rPr lang="en-US" altLang="zh-TW" sz="2800" b="1" dirty="0">
                <a:solidFill>
                  <a:schemeClr val="accent6"/>
                </a:solidFill>
                <a:latin typeface="標楷體" pitchFamily="65" charset="-120"/>
                <a:ea typeface="標楷體" pitchFamily="65" charset="-120"/>
              </a:rPr>
              <a:t>17.</a:t>
            </a:r>
            <a:r>
              <a:rPr lang="zh-TW" altLang="en-US" sz="2800" b="1" dirty="0">
                <a:solidFill>
                  <a:srgbClr val="FF0000"/>
                </a:solidFill>
                <a:latin typeface="標楷體" pitchFamily="65" charset="-120"/>
                <a:ea typeface="標楷體" pitchFamily="65" charset="-120"/>
              </a:rPr>
              <a:t>舞弊或違法：</a:t>
            </a:r>
            <a:r>
              <a:rPr lang="zh-TW" altLang="en-US" sz="2800" b="1" dirty="0">
                <a:solidFill>
                  <a:schemeClr val="accent6"/>
                </a:solidFill>
                <a:latin typeface="標楷體" pitchFamily="65" charset="-120"/>
                <a:ea typeface="標楷體" pitchFamily="65" charset="-120"/>
              </a:rPr>
              <a:t>選舉經截止投票後，應即當眾唱名開票，由指導員當場宣布</a:t>
            </a:r>
            <a:r>
              <a:rPr lang="zh-TW" altLang="en-US" sz="2800" b="1" dirty="0">
                <a:solidFill>
                  <a:srgbClr val="FF0000"/>
                </a:solidFill>
                <a:latin typeface="標楷體" pitchFamily="65" charset="-120"/>
                <a:ea typeface="標楷體" pitchFamily="65" charset="-120"/>
              </a:rPr>
              <a:t>開票結果</a:t>
            </a:r>
            <a:r>
              <a:rPr lang="zh-TW" altLang="en-US" sz="2800" b="1" dirty="0">
                <a:solidFill>
                  <a:schemeClr val="accent6"/>
                </a:solidFill>
                <a:latin typeface="標楷體" pitchFamily="65" charset="-120"/>
                <a:ea typeface="標楷體" pitchFamily="65" charset="-120"/>
              </a:rPr>
              <a:t>，倘有發現舞弊或違法情事時，指導員於投票完畢後，得</a:t>
            </a:r>
            <a:r>
              <a:rPr lang="zh-TW" altLang="en-US" sz="2800" b="1" dirty="0">
                <a:solidFill>
                  <a:srgbClr val="FF0000"/>
                </a:solidFill>
                <a:latin typeface="標楷體" pitchFamily="65" charset="-120"/>
                <a:ea typeface="標楷體" pitchFamily="65" charset="-120"/>
              </a:rPr>
              <a:t>宣布將票匭加封，並報主管機關核辦</a:t>
            </a:r>
            <a:r>
              <a:rPr lang="zh-TW" altLang="en-US" sz="2800" b="1" dirty="0">
                <a:solidFill>
                  <a:schemeClr val="accent6"/>
                </a:solidFill>
                <a:latin typeface="標楷體" pitchFamily="65" charset="-120"/>
                <a:ea typeface="標楷體" pitchFamily="65" charset="-120"/>
              </a:rPr>
              <a:t>。</a:t>
            </a:r>
          </a:p>
          <a:p>
            <a:pPr marL="609600" indent="-609600">
              <a:defRPr/>
            </a:pPr>
            <a:r>
              <a:rPr lang="en-US" altLang="zh-TW" sz="2800" b="1" dirty="0">
                <a:solidFill>
                  <a:schemeClr val="accent6"/>
                </a:solidFill>
                <a:latin typeface="標楷體" pitchFamily="65" charset="-120"/>
                <a:ea typeface="標楷體" pitchFamily="65" charset="-120"/>
              </a:rPr>
              <a:t>18.</a:t>
            </a:r>
            <a:r>
              <a:rPr lang="zh-TW" altLang="en-US" sz="2800" b="1" dirty="0">
                <a:solidFill>
                  <a:srgbClr val="FF0000"/>
                </a:solidFill>
                <a:latin typeface="標楷體" pitchFamily="65" charset="-120"/>
                <a:ea typeface="標楷體" pitchFamily="65" charset="-120"/>
              </a:rPr>
              <a:t>提出異議：</a:t>
            </a:r>
            <a:r>
              <a:rPr lang="zh-TW" altLang="en-US" sz="2800" b="1" dirty="0">
                <a:solidFill>
                  <a:schemeClr val="accent6"/>
                </a:solidFill>
                <a:latin typeface="標楷體" pitchFamily="65" charset="-120"/>
                <a:ea typeface="標楷體" pitchFamily="65" charset="-120"/>
              </a:rPr>
              <a:t>依照農會選舉罷免辦法第</a:t>
            </a:r>
            <a:r>
              <a:rPr lang="en-US" altLang="zh-TW" sz="2800" b="1" dirty="0">
                <a:solidFill>
                  <a:schemeClr val="accent6"/>
                </a:solidFill>
                <a:latin typeface="標楷體" pitchFamily="65" charset="-120"/>
                <a:ea typeface="標楷體" pitchFamily="65" charset="-120"/>
              </a:rPr>
              <a:t>31</a:t>
            </a:r>
            <a:r>
              <a:rPr lang="zh-TW" altLang="en-US" sz="2800" b="1" dirty="0">
                <a:solidFill>
                  <a:schemeClr val="accent6"/>
                </a:solidFill>
                <a:latin typeface="標楷體" pitchFamily="65" charset="-120"/>
                <a:ea typeface="標楷體" pitchFamily="65" charset="-120"/>
              </a:rPr>
              <a:t>條之規定，在</a:t>
            </a:r>
            <a:r>
              <a:rPr lang="zh-TW" altLang="en-US" sz="2800" b="1" dirty="0">
                <a:solidFill>
                  <a:srgbClr val="FF0000"/>
                </a:solidFill>
                <a:latin typeface="標楷體" pitchFamily="65" charset="-120"/>
                <a:ea typeface="標楷體" pitchFamily="65" charset="-120"/>
              </a:rPr>
              <a:t>開票結果宣布</a:t>
            </a:r>
            <a:r>
              <a:rPr lang="zh-TW" altLang="en-US" sz="2800" b="1" dirty="0">
                <a:solidFill>
                  <a:schemeClr val="accent6"/>
                </a:solidFill>
                <a:latin typeface="標楷體" pitchFamily="65" charset="-120"/>
                <a:ea typeface="標楷體" pitchFamily="65" charset="-120"/>
              </a:rPr>
              <a:t>後，如有異議，應於</a:t>
            </a:r>
            <a:r>
              <a:rPr lang="zh-TW" altLang="en-US" sz="2800" b="1" dirty="0">
                <a:solidFill>
                  <a:srgbClr val="FF0000"/>
                </a:solidFill>
                <a:latin typeface="標楷體" pitchFamily="65" charset="-120"/>
                <a:ea typeface="標楷體" pitchFamily="65" charset="-120"/>
              </a:rPr>
              <a:t>當場</a:t>
            </a:r>
            <a:r>
              <a:rPr lang="zh-TW" altLang="en-US" sz="2800" b="1" dirty="0">
                <a:solidFill>
                  <a:schemeClr val="accent6"/>
                </a:solidFill>
                <a:latin typeface="標楷體" pitchFamily="65" charset="-120"/>
                <a:ea typeface="標楷體" pitchFamily="65" charset="-120"/>
              </a:rPr>
              <a:t>以</a:t>
            </a:r>
            <a:r>
              <a:rPr lang="zh-TW" altLang="en-US" sz="2800" b="1" dirty="0">
                <a:solidFill>
                  <a:srgbClr val="FF0000"/>
                </a:solidFill>
                <a:latin typeface="標楷體" pitchFamily="65" charset="-120"/>
                <a:ea typeface="標楷體" pitchFamily="65" charset="-120"/>
              </a:rPr>
              <a:t>口頭或書面</a:t>
            </a:r>
            <a:r>
              <a:rPr lang="zh-TW" altLang="en-US" sz="2800" b="1" dirty="0">
                <a:solidFill>
                  <a:schemeClr val="accent6"/>
                </a:solidFill>
                <a:latin typeface="標楷體" pitchFamily="65" charset="-120"/>
                <a:ea typeface="標楷體" pitchFamily="65" charset="-120"/>
              </a:rPr>
              <a:t>向指導員申請核辦，</a:t>
            </a:r>
            <a:r>
              <a:rPr lang="zh-TW" altLang="en-US" sz="2800" b="1" dirty="0">
                <a:solidFill>
                  <a:srgbClr val="FF0000"/>
                </a:solidFill>
                <a:latin typeface="標楷體" pitchFamily="65" charset="-120"/>
                <a:ea typeface="標楷體" pitchFamily="65" charset="-120"/>
              </a:rPr>
              <a:t>事後提出</a:t>
            </a:r>
            <a:r>
              <a:rPr lang="zh-TW" altLang="en-US" sz="2800" b="1" dirty="0">
                <a:solidFill>
                  <a:schemeClr val="accent6"/>
                </a:solidFill>
                <a:latin typeface="標楷體" pitchFamily="65" charset="-120"/>
                <a:ea typeface="標楷體" pitchFamily="65" charset="-120"/>
              </a:rPr>
              <a:t>者，主管機關</a:t>
            </a:r>
            <a:r>
              <a:rPr lang="zh-TW" altLang="en-US" sz="2800" b="1" dirty="0">
                <a:solidFill>
                  <a:srgbClr val="FF0000"/>
                </a:solidFill>
                <a:latin typeface="標楷體" pitchFamily="65" charset="-120"/>
                <a:ea typeface="標楷體" pitchFamily="65" charset="-120"/>
              </a:rPr>
              <a:t>不予受理</a:t>
            </a:r>
            <a:r>
              <a:rPr lang="zh-TW" altLang="en-US" sz="2800" b="1" dirty="0">
                <a:latin typeface="標楷體" pitchFamily="65" charset="-120"/>
                <a:ea typeface="標楷體" pitchFamily="65" charset="-120"/>
              </a:rPr>
              <a:t>。</a:t>
            </a:r>
          </a:p>
          <a:p>
            <a:pPr marL="609600" indent="-609600">
              <a:defRPr/>
            </a:pPr>
            <a:r>
              <a:rPr lang="zh-TW" altLang="en-US" sz="2800" b="1" dirty="0">
                <a:latin typeface="標楷體" pitchFamily="65" charset="-120"/>
                <a:ea typeface="標楷體" pitchFamily="65" charset="-120"/>
              </a:rPr>
              <a:t>　　</a:t>
            </a:r>
          </a:p>
        </p:txBody>
      </p:sp>
    </p:spTree>
  </p:cSld>
  <p:clrMapOvr>
    <a:masterClrMapping/>
  </p:clrMapOvr>
  <p:transition>
    <p:zoom/>
  </p:transition>
</p:sld>
</file>

<file path=ppt/slides/slide4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4034" name="投影片編號版面配置區 3">
            <a:extLst>
              <a:ext uri="{FF2B5EF4-FFF2-40B4-BE49-F238E27FC236}">
                <a16:creationId xmlns:a16="http://schemas.microsoft.com/office/drawing/2014/main" id="{0C8306F9-BE72-47EC-B4AF-156B1BD098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D2F4FFA0-3B87-470B-97E2-DE50EEFEA043}" type="slidenum">
              <a:rPr lang="en-US" altLang="zh-TW" sz="1400">
                <a:ea typeface="標楷體" panose="03000509000000000000" pitchFamily="65" charset="-120"/>
              </a:rPr>
              <a:pPr eaLnBrk="1" hangingPunct="1"/>
              <a:t>42</a:t>
            </a:fld>
            <a:endParaRPr lang="en-US" altLang="zh-TW" sz="1400">
              <a:ea typeface="標楷體" panose="03000509000000000000" pitchFamily="65" charset="-120"/>
            </a:endParaRPr>
          </a:p>
        </p:txBody>
      </p:sp>
      <p:sp>
        <p:nvSpPr>
          <p:cNvPr id="44035" name="Rectangle 3">
            <a:extLst>
              <a:ext uri="{FF2B5EF4-FFF2-40B4-BE49-F238E27FC236}">
                <a16:creationId xmlns:a16="http://schemas.microsoft.com/office/drawing/2014/main" id="{1585D3D1-021A-4E80-9F46-176645678377}"/>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44036" name="Rectangle 4">
            <a:extLst>
              <a:ext uri="{FF2B5EF4-FFF2-40B4-BE49-F238E27FC236}">
                <a16:creationId xmlns:a16="http://schemas.microsoft.com/office/drawing/2014/main" id="{71A2258A-0DD2-4C4E-83B5-567787588128}"/>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45061" name="Rectangle 5">
            <a:extLst>
              <a:ext uri="{FF2B5EF4-FFF2-40B4-BE49-F238E27FC236}">
                <a16:creationId xmlns:a16="http://schemas.microsoft.com/office/drawing/2014/main" id="{6A5AE251-F4FF-4547-9B5D-9CE38EFE5F17}"/>
              </a:ext>
            </a:extLst>
          </p:cNvPr>
          <p:cNvSpPr>
            <a:spLocks noChangeArrowheads="1"/>
          </p:cNvSpPr>
          <p:nvPr/>
        </p:nvSpPr>
        <p:spPr bwMode="auto">
          <a:xfrm>
            <a:off x="609600" y="549275"/>
            <a:ext cx="8001000" cy="5688013"/>
          </a:xfrm>
          <a:prstGeom prst="rect">
            <a:avLst/>
          </a:prstGeom>
          <a:noFill/>
          <a:ln w="9525">
            <a:noFill/>
            <a:miter lim="800%"/>
            <a:headEnd/>
            <a:tailEnd/>
          </a:ln>
        </p:spPr>
        <p:txBody>
          <a:bodyPr/>
          <a:lstStyle/>
          <a:p>
            <a:pPr marL="530225" indent="-530225">
              <a:spcBef>
                <a:spcPct val="20%"/>
              </a:spcBef>
              <a:defRPr/>
            </a:pPr>
            <a:r>
              <a:rPr lang="en-US" altLang="zh-TW" sz="2800" b="1" dirty="0">
                <a:solidFill>
                  <a:schemeClr val="accent6"/>
                </a:solidFill>
                <a:latin typeface="標楷體" pitchFamily="65" charset="-120"/>
                <a:ea typeface="標楷體" pitchFamily="65" charset="-120"/>
              </a:rPr>
              <a:t>19.</a:t>
            </a:r>
            <a:r>
              <a:rPr lang="zh-TW" altLang="en-US" sz="2800" b="1" dirty="0">
                <a:solidFill>
                  <a:srgbClr val="FF0000"/>
                </a:solidFill>
                <a:latin typeface="標楷體" pitchFamily="65" charset="-120"/>
                <a:ea typeface="標楷體" pitchFamily="65" charset="-120"/>
              </a:rPr>
              <a:t>票數相同：</a:t>
            </a:r>
            <a:r>
              <a:rPr lang="zh-TW" altLang="en-US" sz="2800" b="1" dirty="0">
                <a:solidFill>
                  <a:schemeClr val="accent6"/>
                </a:solidFill>
                <a:latin typeface="標楷體" pitchFamily="65" charset="-120"/>
                <a:ea typeface="標楷體" pitchFamily="65" charset="-120"/>
              </a:rPr>
              <a:t>選舉開票結果，倘得</a:t>
            </a:r>
            <a:r>
              <a:rPr lang="zh-TW" altLang="en-US" sz="2800" b="1" dirty="0">
                <a:solidFill>
                  <a:srgbClr val="FF0000"/>
                </a:solidFill>
                <a:latin typeface="標楷體" pitchFamily="65" charset="-120"/>
                <a:ea typeface="標楷體" pitchFamily="65" charset="-120"/>
              </a:rPr>
              <a:t>票數相同時</a:t>
            </a:r>
            <a:r>
              <a:rPr lang="zh-TW" altLang="en-US" sz="2800" b="1" dirty="0">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可由</a:t>
            </a:r>
            <a:r>
              <a:rPr lang="zh-TW" altLang="en-US" sz="2800" b="1" dirty="0">
                <a:solidFill>
                  <a:srgbClr val="FF0000"/>
                </a:solidFill>
                <a:latin typeface="標楷體" pitchFamily="65" charset="-120"/>
                <a:ea typeface="標楷體" pitchFamily="65" charset="-120"/>
              </a:rPr>
              <a:t>候選人</a:t>
            </a:r>
            <a:r>
              <a:rPr lang="zh-TW" altLang="en-US" sz="2800" b="1" dirty="0">
                <a:solidFill>
                  <a:schemeClr val="accent6"/>
                </a:solidFill>
                <a:latin typeface="標楷體" pitchFamily="65" charset="-120"/>
                <a:ea typeface="標楷體" pitchFamily="65" charset="-120"/>
              </a:rPr>
              <a:t>當場抽籤決定結果，如候選人不在場，或雖然在場但經</a:t>
            </a:r>
            <a:r>
              <a:rPr lang="zh-TW" altLang="en-US" sz="2800" b="1" dirty="0">
                <a:solidFill>
                  <a:srgbClr val="FF0000"/>
                </a:solidFill>
                <a:latin typeface="標楷體" pitchFamily="65" charset="-120"/>
                <a:ea typeface="標楷體" pitchFamily="65" charset="-120"/>
              </a:rPr>
              <a:t>指導員</a:t>
            </a:r>
            <a:r>
              <a:rPr lang="zh-TW" altLang="en-US" sz="2800" b="1" dirty="0">
                <a:solidFill>
                  <a:schemeClr val="accent6"/>
                </a:solidFill>
                <a:latin typeface="標楷體" pitchFamily="65" charset="-120"/>
                <a:ea typeface="標楷體" pitchFamily="65" charset="-120"/>
              </a:rPr>
              <a:t>唱名</a:t>
            </a:r>
            <a:r>
              <a:rPr lang="en-US" altLang="zh-TW" sz="2800" b="1" dirty="0">
                <a:solidFill>
                  <a:schemeClr val="accent6"/>
                </a:solidFill>
                <a:latin typeface="標楷體" pitchFamily="65" charset="-120"/>
                <a:ea typeface="標楷體" pitchFamily="65" charset="-120"/>
              </a:rPr>
              <a:t>3</a:t>
            </a:r>
            <a:r>
              <a:rPr lang="zh-TW" altLang="en-US" sz="2800" b="1" dirty="0">
                <a:solidFill>
                  <a:schemeClr val="accent6"/>
                </a:solidFill>
                <a:latin typeface="標楷體" pitchFamily="65" charset="-120"/>
                <a:ea typeface="標楷體" pitchFamily="65" charset="-120"/>
              </a:rPr>
              <a:t>次後仍不抽籤者，則由指導員</a:t>
            </a:r>
            <a:r>
              <a:rPr lang="zh-TW" altLang="en-US" sz="2800" b="1" dirty="0">
                <a:solidFill>
                  <a:srgbClr val="FF0000"/>
                </a:solidFill>
                <a:latin typeface="標楷體" pitchFamily="65" charset="-120"/>
                <a:ea typeface="標楷體" pitchFamily="65" charset="-120"/>
              </a:rPr>
              <a:t>代抽</a:t>
            </a:r>
            <a:r>
              <a:rPr lang="zh-TW" altLang="en-US" sz="2800" b="1" dirty="0">
                <a:solidFill>
                  <a:schemeClr val="accent6"/>
                </a:solidFill>
                <a:latin typeface="標楷體" pitchFamily="65" charset="-120"/>
                <a:ea typeface="標楷體" pitchFamily="65" charset="-120"/>
              </a:rPr>
              <a:t>以決定選舉結果。</a:t>
            </a:r>
          </a:p>
          <a:p>
            <a:pPr marL="530225" indent="-530225">
              <a:spcBef>
                <a:spcPct val="20%"/>
              </a:spcBef>
              <a:defRPr/>
            </a:pPr>
            <a:r>
              <a:rPr lang="en-US" altLang="zh-TW" sz="2800" b="1" dirty="0">
                <a:solidFill>
                  <a:schemeClr val="accent6"/>
                </a:solidFill>
                <a:latin typeface="標楷體" pitchFamily="65" charset="-120"/>
                <a:ea typeface="標楷體" pitchFamily="65" charset="-120"/>
              </a:rPr>
              <a:t>20.</a:t>
            </a:r>
            <a:r>
              <a:rPr lang="zh-TW" altLang="en-US" sz="2800" b="1" dirty="0">
                <a:solidFill>
                  <a:srgbClr val="FF0000"/>
                </a:solidFill>
                <a:latin typeface="標楷體" pitchFamily="65" charset="-120"/>
                <a:ea typeface="標楷體" pitchFamily="65" charset="-120"/>
              </a:rPr>
              <a:t>填寫選舉情形紀錄表：</a:t>
            </a:r>
            <a:r>
              <a:rPr lang="zh-TW" altLang="en-US" sz="2800" b="1" dirty="0">
                <a:solidFill>
                  <a:schemeClr val="accent6"/>
                </a:solidFill>
                <a:latin typeface="標楷體" pitchFamily="65" charset="-120"/>
                <a:ea typeface="標楷體" pitchFamily="65" charset="-120"/>
              </a:rPr>
              <a:t>農事小組及會員代表選舉結束後，</a:t>
            </a:r>
            <a:r>
              <a:rPr lang="zh-TW" altLang="en-US" sz="2800" b="1" dirty="0">
                <a:solidFill>
                  <a:srgbClr val="FF0000"/>
                </a:solidFill>
                <a:latin typeface="標楷體" pitchFamily="65" charset="-120"/>
                <a:ea typeface="標楷體" pitchFamily="65" charset="-120"/>
              </a:rPr>
              <a:t>指導員</a:t>
            </a:r>
            <a:r>
              <a:rPr lang="zh-TW" altLang="en-US" sz="2800" b="1" dirty="0">
                <a:solidFill>
                  <a:schemeClr val="accent6"/>
                </a:solidFill>
                <a:latin typeface="標楷體" pitchFamily="65" charset="-120"/>
                <a:ea typeface="標楷體" pitchFamily="65" charset="-120"/>
              </a:rPr>
              <a:t>應將各該投開票所應投、實發、實投、未發票數及有效票、無效票之票數分別統計填造於選舉情形紀錄表，分送主管機關及農會，以備查考。</a:t>
            </a:r>
          </a:p>
          <a:p>
            <a:pPr marL="530225" indent="-530225">
              <a:spcBef>
                <a:spcPct val="20%"/>
              </a:spcBef>
              <a:defRPr/>
            </a:pPr>
            <a:r>
              <a:rPr lang="en-US" altLang="zh-TW" sz="2800" b="1" dirty="0">
                <a:solidFill>
                  <a:schemeClr val="accent6"/>
                </a:solidFill>
                <a:latin typeface="標楷體" pitchFamily="65" charset="-120"/>
                <a:ea typeface="標楷體" pitchFamily="65" charset="-120"/>
              </a:rPr>
              <a:t>21.</a:t>
            </a:r>
            <a:r>
              <a:rPr lang="zh-TW" altLang="en-US" sz="2800" b="1" dirty="0">
                <a:solidFill>
                  <a:srgbClr val="FF0000"/>
                </a:solidFill>
                <a:latin typeface="標楷體" pitchFamily="65" charset="-120"/>
                <a:ea typeface="標楷體" pitchFamily="65" charset="-120"/>
              </a:rPr>
              <a:t>包封：</a:t>
            </a:r>
            <a:r>
              <a:rPr lang="zh-TW" altLang="en-US" sz="2800" b="1" dirty="0">
                <a:solidFill>
                  <a:schemeClr val="accent6"/>
                </a:solidFill>
                <a:latin typeface="標楷體" pitchFamily="65" charset="-120"/>
                <a:ea typeface="標楷體" pitchFamily="65" charset="-120"/>
              </a:rPr>
              <a:t>選舉開票後，選舉票應集中包封，並在封面上載明</a:t>
            </a:r>
            <a:r>
              <a:rPr lang="zh-TW" altLang="en-US" sz="2800" b="1" dirty="0">
                <a:solidFill>
                  <a:srgbClr val="FF0000"/>
                </a:solidFill>
                <a:latin typeface="標楷體" pitchFamily="65" charset="-120"/>
                <a:ea typeface="標楷體" pitchFamily="65" charset="-120"/>
              </a:rPr>
              <a:t>農會名稱、屆次、種類選舉票數及年月日</a:t>
            </a:r>
            <a:r>
              <a:rPr lang="zh-TW" altLang="en-US" sz="2800" b="1" dirty="0">
                <a:solidFill>
                  <a:schemeClr val="accent6"/>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由監察員會同指導員驗簽後</a:t>
            </a:r>
            <a:r>
              <a:rPr lang="zh-TW" altLang="en-US" sz="2800" b="1" dirty="0">
                <a:solidFill>
                  <a:schemeClr val="accent6"/>
                </a:solidFill>
                <a:latin typeface="標楷體" pitchFamily="65" charset="-120"/>
                <a:ea typeface="標楷體" pitchFamily="65" charset="-120"/>
              </a:rPr>
              <a:t>，交由農會保管。</a:t>
            </a:r>
          </a:p>
          <a:p>
            <a:pPr marL="530225" indent="-530225">
              <a:defRPr/>
            </a:pPr>
            <a:r>
              <a:rPr lang="zh-TW" altLang="en-US" sz="2800" b="1" dirty="0">
                <a:latin typeface="標楷體" pitchFamily="65" charset="-120"/>
                <a:ea typeface="標楷體" pitchFamily="65" charset="-120"/>
              </a:rPr>
              <a:t>　　</a:t>
            </a:r>
          </a:p>
        </p:txBody>
      </p:sp>
    </p:spTree>
  </p:cSld>
  <p:clrMapOvr>
    <a:masterClrMapping/>
  </p:clrMapOvr>
  <p:transition>
    <p:zoom/>
  </p:transition>
</p:sld>
</file>

<file path=ppt/slides/slide4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5058" name="投影片編號版面配置區 3">
            <a:extLst>
              <a:ext uri="{FF2B5EF4-FFF2-40B4-BE49-F238E27FC236}">
                <a16:creationId xmlns:a16="http://schemas.microsoft.com/office/drawing/2014/main" id="{B5F17EB3-E7BA-4636-A8C1-D9255E5E3DA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3F1119C0-BDA4-4536-A682-C6B437EB252A}" type="slidenum">
              <a:rPr lang="en-US" altLang="zh-TW" sz="1400">
                <a:ea typeface="標楷體" panose="03000509000000000000" pitchFamily="65" charset="-120"/>
              </a:rPr>
              <a:pPr eaLnBrk="1" hangingPunct="1"/>
              <a:t>43</a:t>
            </a:fld>
            <a:endParaRPr lang="en-US" altLang="zh-TW" sz="1400">
              <a:ea typeface="標楷體" panose="03000509000000000000" pitchFamily="65" charset="-120"/>
            </a:endParaRPr>
          </a:p>
        </p:txBody>
      </p:sp>
      <p:sp>
        <p:nvSpPr>
          <p:cNvPr id="45059" name="Rectangle 3">
            <a:extLst>
              <a:ext uri="{FF2B5EF4-FFF2-40B4-BE49-F238E27FC236}">
                <a16:creationId xmlns:a16="http://schemas.microsoft.com/office/drawing/2014/main" id="{9FC13B6D-3C9B-4B43-8230-3BF5E7CB665F}"/>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45060" name="Rectangle 4">
            <a:extLst>
              <a:ext uri="{FF2B5EF4-FFF2-40B4-BE49-F238E27FC236}">
                <a16:creationId xmlns:a16="http://schemas.microsoft.com/office/drawing/2014/main" id="{FFCE99A5-A212-41BC-AFC4-0C68BB86BA8E}"/>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46085" name="Rectangle 5">
            <a:extLst>
              <a:ext uri="{FF2B5EF4-FFF2-40B4-BE49-F238E27FC236}">
                <a16:creationId xmlns:a16="http://schemas.microsoft.com/office/drawing/2014/main" id="{8CBDAE8F-8FC8-4DD5-B541-694DEDF7FD47}"/>
              </a:ext>
            </a:extLst>
          </p:cNvPr>
          <p:cNvSpPr>
            <a:spLocks noChangeArrowheads="1"/>
          </p:cNvSpPr>
          <p:nvPr/>
        </p:nvSpPr>
        <p:spPr bwMode="auto">
          <a:xfrm>
            <a:off x="609600" y="692150"/>
            <a:ext cx="8001000" cy="5545138"/>
          </a:xfrm>
          <a:prstGeom prst="rect">
            <a:avLst/>
          </a:prstGeom>
          <a:noFill/>
          <a:ln w="9525">
            <a:noFill/>
            <a:miter lim="800%"/>
            <a:headEnd/>
            <a:tailEnd/>
          </a:ln>
        </p:spPr>
        <p:txBody>
          <a:bodyPr/>
          <a:lstStyle/>
          <a:p>
            <a:pPr marL="609600" indent="-609600">
              <a:defRPr/>
            </a:pPr>
            <a:r>
              <a:rPr lang="en-US" altLang="zh-TW" sz="2800" b="1" dirty="0">
                <a:solidFill>
                  <a:schemeClr val="accent6"/>
                </a:solidFill>
                <a:latin typeface="標楷體" pitchFamily="65" charset="-120"/>
                <a:ea typeface="標楷體" pitchFamily="65" charset="-120"/>
              </a:rPr>
              <a:t>22.</a:t>
            </a:r>
            <a:r>
              <a:rPr lang="zh-TW" altLang="en-US" sz="2800" b="1" dirty="0">
                <a:solidFill>
                  <a:srgbClr val="FF0000"/>
                </a:solidFill>
                <a:latin typeface="標楷體" pitchFamily="65" charset="-120"/>
                <a:ea typeface="標楷體" pitchFamily="65" charset="-120"/>
              </a:rPr>
              <a:t>天災：</a:t>
            </a:r>
            <a:r>
              <a:rPr lang="zh-TW" altLang="en-US" sz="2800" b="1" dirty="0">
                <a:solidFill>
                  <a:schemeClr val="accent6"/>
                </a:solidFill>
                <a:latin typeface="標楷體" pitchFamily="65" charset="-120"/>
                <a:ea typeface="標楷體" pitchFamily="65" charset="-120"/>
              </a:rPr>
              <a:t>遇有天災或不可抗力情事致不能投開票時，報請改定日期、時間、地點，另行投開票。</a:t>
            </a:r>
          </a:p>
          <a:p>
            <a:pPr marL="609600" indent="-609600">
              <a:defRPr/>
            </a:pPr>
            <a:r>
              <a:rPr lang="en-US" altLang="zh-TW" sz="2800" b="1" dirty="0">
                <a:solidFill>
                  <a:schemeClr val="accent6"/>
                </a:solidFill>
                <a:latin typeface="標楷體" pitchFamily="65" charset="-120"/>
                <a:ea typeface="標楷體" pitchFamily="65" charset="-120"/>
              </a:rPr>
              <a:t>23.</a:t>
            </a:r>
            <a:r>
              <a:rPr lang="zh-TW" altLang="en-US" sz="2800" b="1" dirty="0">
                <a:solidFill>
                  <a:srgbClr val="FF0000"/>
                </a:solidFill>
                <a:latin typeface="標楷體" pitchFamily="65" charset="-120"/>
                <a:ea typeface="標楷體" pitchFamily="65" charset="-120"/>
              </a:rPr>
              <a:t>指導員妨害選務工作</a:t>
            </a:r>
            <a:r>
              <a:rPr lang="zh-TW" altLang="en-US" sz="2800" b="1" dirty="0">
                <a:solidFill>
                  <a:schemeClr val="accent6"/>
                </a:solidFill>
                <a:latin typeface="標楷體" pitchFamily="65" charset="-120"/>
                <a:ea typeface="標楷體" pitchFamily="65" charset="-120"/>
              </a:rPr>
              <a:t>：為指導選務工作之人，其如有妨害選務工作，應依法懲處，如涉及刑事責任者，由主管機關移送地檢署偵辦。</a:t>
            </a:r>
          </a:p>
          <a:p>
            <a:pPr marL="609600" indent="-609600">
              <a:defRPr/>
            </a:pPr>
            <a:r>
              <a:rPr lang="en-US" altLang="zh-TW" sz="2800" b="1" dirty="0">
                <a:solidFill>
                  <a:schemeClr val="accent6"/>
                </a:solidFill>
                <a:latin typeface="標楷體" pitchFamily="65" charset="-120"/>
                <a:ea typeface="標楷體" pitchFamily="65" charset="-120"/>
              </a:rPr>
              <a:t>24.</a:t>
            </a:r>
            <a:r>
              <a:rPr lang="zh-TW" altLang="en-US" sz="2800" b="1" dirty="0">
                <a:solidFill>
                  <a:srgbClr val="FF0000"/>
                </a:solidFill>
                <a:latin typeface="標楷體" pitchFamily="65" charset="-120"/>
                <a:ea typeface="標楷體" pitchFamily="65" charset="-120"/>
              </a:rPr>
              <a:t>不可擅離職守：指導員之工作責任重大，非</a:t>
            </a:r>
          </a:p>
          <a:p>
            <a:pPr marL="609600" indent="-609600">
              <a:defRPr/>
            </a:pPr>
            <a:r>
              <a:rPr lang="zh-TW" altLang="en-US" sz="2800" b="1" dirty="0">
                <a:solidFill>
                  <a:srgbClr val="FF0000"/>
                </a:solidFill>
                <a:latin typeface="標楷體" pitchFamily="65" charset="-120"/>
                <a:ea typeface="標楷體" pitchFamily="65" charset="-120"/>
              </a:rPr>
              <a:t>   至投開票等所有任務完成後，不得擅自離去</a:t>
            </a:r>
            <a:r>
              <a:rPr lang="zh-TW" altLang="en-US" sz="2800" b="1" dirty="0">
                <a:latin typeface="標楷體" pitchFamily="65" charset="-120"/>
                <a:ea typeface="標楷體" pitchFamily="65" charset="-120"/>
              </a:rPr>
              <a:t>。</a:t>
            </a:r>
          </a:p>
          <a:p>
            <a:pPr marL="609600" indent="-609600">
              <a:defRPr/>
            </a:pPr>
            <a:r>
              <a:rPr lang="en-US" altLang="zh-TW" sz="2800" b="1" dirty="0">
                <a:solidFill>
                  <a:schemeClr val="accent6"/>
                </a:solidFill>
                <a:latin typeface="標楷體" pitchFamily="65" charset="-120"/>
                <a:ea typeface="標楷體" pitchFamily="65" charset="-120"/>
              </a:rPr>
              <a:t>25.</a:t>
            </a:r>
            <a:r>
              <a:rPr lang="zh-TW" altLang="en-US" sz="2800" b="1" dirty="0">
                <a:solidFill>
                  <a:srgbClr val="FF0000"/>
                </a:solidFill>
                <a:latin typeface="標楷體" pitchFamily="65" charset="-120"/>
                <a:ea typeface="標楷體" pitchFamily="65" charset="-120"/>
              </a:rPr>
              <a:t>放棄當選：</a:t>
            </a:r>
            <a:r>
              <a:rPr lang="zh-TW" altLang="en-US" sz="2800" b="1" dirty="0">
                <a:solidFill>
                  <a:schemeClr val="accent6"/>
                </a:solidFill>
                <a:latin typeface="標楷體" pitchFamily="65" charset="-120"/>
                <a:ea typeface="標楷體" pitchFamily="65" charset="-120"/>
              </a:rPr>
              <a:t>農會會員代表候選人於選舉投開票</a:t>
            </a:r>
            <a:endParaRPr lang="en-US" altLang="zh-TW" sz="2800" b="1" dirty="0">
              <a:solidFill>
                <a:schemeClr val="accent6"/>
              </a:solidFill>
              <a:latin typeface="標楷體" pitchFamily="65" charset="-120"/>
              <a:ea typeface="標楷體" pitchFamily="65" charset="-120"/>
            </a:endParaRPr>
          </a:p>
          <a:p>
            <a:pPr marL="609600" indent="-609600">
              <a:defRPr/>
            </a:pPr>
            <a:r>
              <a:rPr lang="en-US" altLang="zh-TW" sz="2800" b="1" dirty="0">
                <a:solidFill>
                  <a:schemeClr val="accent6"/>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日當場向指導員提出書面聲明放棄當選者，縱令仍然當選。</a:t>
            </a:r>
            <a:r>
              <a:rPr lang="zh-TW" altLang="en-US" sz="2800" b="1" dirty="0">
                <a:solidFill>
                  <a:srgbClr val="FF0000"/>
                </a:solidFill>
                <a:latin typeface="標楷體" pitchFamily="65" charset="-120"/>
                <a:ea typeface="標楷體" pitchFamily="65" charset="-120"/>
              </a:rPr>
              <a:t>亦不得由次高票計列當選。</a:t>
            </a:r>
          </a:p>
        </p:txBody>
      </p:sp>
    </p:spTree>
  </p:cSld>
  <p:clrMapOvr>
    <a:masterClrMapping/>
  </p:clrMapOvr>
  <p:transition>
    <p:zoom/>
  </p:transition>
</p:sld>
</file>

<file path=ppt/slides/slide4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6082" name="投影片編號版面配置區 3">
            <a:extLst>
              <a:ext uri="{FF2B5EF4-FFF2-40B4-BE49-F238E27FC236}">
                <a16:creationId xmlns:a16="http://schemas.microsoft.com/office/drawing/2014/main" id="{6C6D25E6-C549-441E-A98A-C13A9C652B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392A9281-F45F-4BE7-A421-C974EE9FCA53}" type="slidenum">
              <a:rPr lang="en-US" altLang="zh-TW" sz="1400">
                <a:ea typeface="標楷體" panose="03000509000000000000" pitchFamily="65" charset="-120"/>
              </a:rPr>
              <a:pPr eaLnBrk="1" hangingPunct="1"/>
              <a:t>44</a:t>
            </a:fld>
            <a:endParaRPr lang="en-US" altLang="zh-TW" sz="1400">
              <a:ea typeface="標楷體" panose="03000509000000000000" pitchFamily="65" charset="-120"/>
            </a:endParaRPr>
          </a:p>
        </p:txBody>
      </p:sp>
      <p:sp>
        <p:nvSpPr>
          <p:cNvPr id="46083" name="Rectangle 3">
            <a:extLst>
              <a:ext uri="{FF2B5EF4-FFF2-40B4-BE49-F238E27FC236}">
                <a16:creationId xmlns:a16="http://schemas.microsoft.com/office/drawing/2014/main" id="{C8F6BD5F-D114-489A-905E-5676800787A2}"/>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46084" name="Rectangle 4">
            <a:extLst>
              <a:ext uri="{FF2B5EF4-FFF2-40B4-BE49-F238E27FC236}">
                <a16:creationId xmlns:a16="http://schemas.microsoft.com/office/drawing/2014/main" id="{D64E3387-9FC4-4DDB-B341-0FB4F991BF1F}"/>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47109" name="Rectangle 5">
            <a:extLst>
              <a:ext uri="{FF2B5EF4-FFF2-40B4-BE49-F238E27FC236}">
                <a16:creationId xmlns:a16="http://schemas.microsoft.com/office/drawing/2014/main" id="{AFDEA307-E19E-45C5-994E-B700CC6F8F48}"/>
              </a:ext>
            </a:extLst>
          </p:cNvPr>
          <p:cNvSpPr>
            <a:spLocks noChangeArrowheads="1"/>
          </p:cNvSpPr>
          <p:nvPr/>
        </p:nvSpPr>
        <p:spPr bwMode="auto">
          <a:xfrm>
            <a:off x="609600" y="549275"/>
            <a:ext cx="7850188" cy="5688013"/>
          </a:xfrm>
          <a:prstGeom prst="rect">
            <a:avLst/>
          </a:prstGeom>
          <a:noFill/>
          <a:ln w="9525">
            <a:noFill/>
            <a:miter lim="800%"/>
            <a:headEnd/>
            <a:tailEnd/>
          </a:ln>
        </p:spPr>
        <p:txBody>
          <a:bodyPr/>
          <a:lstStyle/>
          <a:p>
            <a:pPr marL="723900" indent="-723900" algn="just">
              <a:spcBef>
                <a:spcPct val="20%"/>
              </a:spcBef>
              <a:defRPr/>
            </a:pPr>
            <a:r>
              <a:rPr lang="zh-TW" altLang="en-US" sz="3200" b="1" dirty="0">
                <a:solidFill>
                  <a:srgbClr val="FF0000"/>
                </a:solidFill>
                <a:latin typeface="標楷體" pitchFamily="65" charset="-120"/>
                <a:ea typeface="標楷體" pitchFamily="65" charset="-120"/>
              </a:rPr>
              <a:t>（三）監票員之任務：</a:t>
            </a:r>
          </a:p>
          <a:p>
            <a:pPr marL="723900" indent="-723900" algn="just">
              <a:spcBef>
                <a:spcPct val="20%"/>
              </a:spcBef>
              <a:defRPr/>
            </a:pPr>
            <a:r>
              <a:rPr lang="zh-TW" altLang="en-US" b="1" dirty="0">
                <a:ea typeface="標楷體" pitchFamily="65" charset="-120"/>
              </a:rPr>
              <a:t> </a:t>
            </a:r>
            <a:endParaRPr lang="zh-TW" altLang="en-US" b="1" dirty="0">
              <a:solidFill>
                <a:srgbClr val="00CC99"/>
              </a:solidFill>
              <a:ea typeface="標楷體" pitchFamily="65" charset="-120"/>
            </a:endParaRPr>
          </a:p>
          <a:p>
            <a:pPr marL="723900" indent="-723900">
              <a:lnSpc>
                <a:spcPct val="105%"/>
              </a:lnSpc>
              <a:spcBef>
                <a:spcPct val="40%"/>
              </a:spcBef>
              <a:defRPr/>
            </a:pPr>
            <a:r>
              <a:rPr lang="en-US" altLang="zh-TW" sz="2800" b="1" dirty="0">
                <a:latin typeface="標楷體" pitchFamily="65" charset="-120"/>
                <a:ea typeface="標楷體" pitchFamily="65" charset="-120"/>
              </a:rPr>
              <a:t>  </a:t>
            </a:r>
            <a:r>
              <a:rPr lang="en-US" altLang="zh-TW" sz="2800" b="1" dirty="0">
                <a:solidFill>
                  <a:schemeClr val="accent6"/>
                </a:solidFill>
                <a:latin typeface="標楷體" pitchFamily="65" charset="-120"/>
                <a:ea typeface="標楷體" pitchFamily="65" charset="-120"/>
              </a:rPr>
              <a:t>1.</a:t>
            </a:r>
            <a:r>
              <a:rPr lang="zh-TW" altLang="en-US" sz="2800" b="1" dirty="0">
                <a:solidFill>
                  <a:srgbClr val="FF0000"/>
                </a:solidFill>
                <a:latin typeface="標楷體" pitchFamily="65" charset="-120"/>
                <a:ea typeface="標楷體" pitchFamily="65" charset="-120"/>
              </a:rPr>
              <a:t>監察辦理投票有無違法情事</a:t>
            </a:r>
            <a:r>
              <a:rPr lang="zh-TW" altLang="en-US" sz="2800" b="1" dirty="0">
                <a:solidFill>
                  <a:schemeClr val="accent6"/>
                </a:solidFill>
                <a:latin typeface="標楷體" pitchFamily="65" charset="-120"/>
                <a:ea typeface="標楷體" pitchFamily="65" charset="-120"/>
              </a:rPr>
              <a:t>。</a:t>
            </a:r>
          </a:p>
          <a:p>
            <a:pPr marL="723900" indent="-723900">
              <a:lnSpc>
                <a:spcPct val="105%"/>
              </a:lnSpc>
              <a:spcBef>
                <a:spcPct val="40%"/>
              </a:spcBef>
              <a:defRPr/>
            </a:pPr>
            <a:r>
              <a:rPr lang="en-US" altLang="zh-TW" sz="2800" b="1" dirty="0">
                <a:solidFill>
                  <a:schemeClr val="accent6"/>
                </a:solidFill>
                <a:latin typeface="標楷體" pitchFamily="65" charset="-120"/>
                <a:ea typeface="標楷體" pitchFamily="65" charset="-120"/>
              </a:rPr>
              <a:t>  2.</a:t>
            </a:r>
            <a:r>
              <a:rPr lang="zh-TW" altLang="en-US" sz="2800" b="1" dirty="0">
                <a:solidFill>
                  <a:schemeClr val="accent6"/>
                </a:solidFill>
                <a:latin typeface="標楷體" pitchFamily="65" charset="-120"/>
                <a:ea typeface="標楷體" pitchFamily="65" charset="-120"/>
              </a:rPr>
              <a:t>會同</a:t>
            </a:r>
            <a:r>
              <a:rPr lang="zh-TW" altLang="en-US" sz="2800" b="1" dirty="0">
                <a:solidFill>
                  <a:srgbClr val="FF0000"/>
                </a:solidFill>
                <a:latin typeface="標楷體" pitchFamily="65" charset="-120"/>
                <a:ea typeface="標楷體" pitchFamily="65" charset="-120"/>
              </a:rPr>
              <a:t>指導員</a:t>
            </a:r>
            <a:r>
              <a:rPr lang="zh-TW" altLang="en-US" sz="2800" b="1" dirty="0">
                <a:solidFill>
                  <a:schemeClr val="accent6"/>
                </a:solidFill>
                <a:latin typeface="標楷體" pitchFamily="65" charset="-120"/>
                <a:ea typeface="標楷體" pitchFamily="65" charset="-120"/>
              </a:rPr>
              <a:t>公開</a:t>
            </a:r>
            <a:r>
              <a:rPr lang="zh-TW" altLang="en-US" sz="2800" b="1" dirty="0">
                <a:solidFill>
                  <a:srgbClr val="FF0000"/>
                </a:solidFill>
                <a:latin typeface="標楷體" pitchFamily="65" charset="-120"/>
                <a:ea typeface="標楷體" pitchFamily="65" charset="-120"/>
              </a:rPr>
              <a:t>查驗投票匭後加封</a:t>
            </a:r>
            <a:r>
              <a:rPr lang="zh-TW" altLang="en-US" sz="2800" b="1" dirty="0">
                <a:solidFill>
                  <a:schemeClr val="accent6"/>
                </a:solidFill>
                <a:latin typeface="標楷體" pitchFamily="65" charset="-120"/>
                <a:ea typeface="標楷體" pitchFamily="65" charset="-120"/>
              </a:rPr>
              <a:t>。</a:t>
            </a:r>
          </a:p>
          <a:p>
            <a:pPr marL="723900" indent="-723900">
              <a:lnSpc>
                <a:spcPct val="105%"/>
              </a:lnSpc>
              <a:spcBef>
                <a:spcPct val="40%"/>
              </a:spcBef>
              <a:defRPr/>
            </a:pPr>
            <a:r>
              <a:rPr lang="en-US" altLang="zh-TW" sz="2800" b="1" dirty="0">
                <a:solidFill>
                  <a:schemeClr val="accent6"/>
                </a:solidFill>
                <a:latin typeface="標楷體" pitchFamily="65" charset="-120"/>
                <a:ea typeface="標楷體" pitchFamily="65" charset="-120"/>
              </a:rPr>
              <a:t>  3.</a:t>
            </a:r>
            <a:r>
              <a:rPr lang="zh-TW" altLang="en-US" sz="2800" b="1" dirty="0">
                <a:solidFill>
                  <a:schemeClr val="accent6"/>
                </a:solidFill>
                <a:latin typeface="標楷體" pitchFamily="65" charset="-120"/>
                <a:ea typeface="標楷體" pitchFamily="65" charset="-120"/>
              </a:rPr>
              <a:t>會同指導員對不識字或身體殘障，不能親自圈投而能示其意思者，依據投票人之意思眼協助或</a:t>
            </a:r>
            <a:r>
              <a:rPr lang="zh-TW" altLang="en-US" sz="2800" b="1" dirty="0">
                <a:solidFill>
                  <a:srgbClr val="FF0000"/>
                </a:solidFill>
                <a:latin typeface="標楷體" pitchFamily="65" charset="-120"/>
                <a:ea typeface="標楷體" pitchFamily="65" charset="-120"/>
              </a:rPr>
              <a:t>代為圈投</a:t>
            </a:r>
            <a:r>
              <a:rPr lang="zh-TW" altLang="en-US" sz="2800" b="1" dirty="0">
                <a:solidFill>
                  <a:schemeClr val="accent6"/>
                </a:solidFill>
                <a:latin typeface="標楷體" pitchFamily="65" charset="-120"/>
                <a:ea typeface="標楷體" pitchFamily="65" charset="-120"/>
              </a:rPr>
              <a:t>。</a:t>
            </a:r>
          </a:p>
          <a:p>
            <a:pPr marL="723900" indent="-723900">
              <a:lnSpc>
                <a:spcPct val="105%"/>
              </a:lnSpc>
              <a:spcBef>
                <a:spcPct val="40%"/>
              </a:spcBef>
              <a:defRPr/>
            </a:pPr>
            <a:r>
              <a:rPr lang="en-US" altLang="zh-TW" sz="2800" b="1" dirty="0">
                <a:solidFill>
                  <a:schemeClr val="accent6"/>
                </a:solidFill>
                <a:latin typeface="標楷體" pitchFamily="65" charset="-120"/>
                <a:ea typeface="標楷體" pitchFamily="65" charset="-120"/>
              </a:rPr>
              <a:t>  4.</a:t>
            </a:r>
            <a:r>
              <a:rPr lang="zh-TW" altLang="en-US" sz="2800" b="1" dirty="0">
                <a:solidFill>
                  <a:schemeClr val="accent6"/>
                </a:solidFill>
                <a:latin typeface="標楷體" pitchFamily="65" charset="-120"/>
                <a:ea typeface="標楷體" pitchFamily="65" charset="-120"/>
              </a:rPr>
              <a:t>秀</a:t>
            </a:r>
            <a:r>
              <a:rPr lang="en-US" altLang="zh-TW" sz="2800" b="1" dirty="0">
                <a:solidFill>
                  <a:schemeClr val="accent6"/>
                </a:solidFill>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亮</a:t>
            </a:r>
            <a:r>
              <a:rPr lang="en-US" altLang="zh-TW" sz="2800" b="1" dirty="0">
                <a:solidFill>
                  <a:schemeClr val="accent6"/>
                </a:solidFill>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票：注意投票人非在指定場所秘密圈選後投入票匭或將內容出示他人之制止。</a:t>
            </a:r>
          </a:p>
          <a:p>
            <a:pPr marL="723900" indent="-723900">
              <a:defRPr/>
            </a:pPr>
            <a:endParaRPr lang="zh-TW" altLang="en-US" sz="2800" b="1" dirty="0">
              <a:latin typeface="標楷體" pitchFamily="65" charset="-120"/>
              <a:ea typeface="標楷體" pitchFamily="65" charset="-120"/>
            </a:endParaRPr>
          </a:p>
          <a:p>
            <a:pPr marL="723900" indent="-723900">
              <a:defRPr/>
            </a:pPr>
            <a:r>
              <a:rPr lang="zh-TW" altLang="en-US" sz="2800" b="1" dirty="0">
                <a:latin typeface="標楷體" pitchFamily="65" charset="-120"/>
                <a:ea typeface="標楷體" pitchFamily="65" charset="-120"/>
              </a:rPr>
              <a:t>　　　</a:t>
            </a:r>
          </a:p>
        </p:txBody>
      </p:sp>
    </p:spTree>
  </p:cSld>
  <p:clrMapOvr>
    <a:masterClrMapping/>
  </p:clrMapOvr>
  <p:transition>
    <p:zoom/>
  </p:transition>
</p:sld>
</file>

<file path=ppt/slides/slide4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7106" name="投影片編號版面配置區 3">
            <a:extLst>
              <a:ext uri="{FF2B5EF4-FFF2-40B4-BE49-F238E27FC236}">
                <a16:creationId xmlns:a16="http://schemas.microsoft.com/office/drawing/2014/main" id="{882D0485-D257-4065-A59E-2447CE44FE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BF95E7FC-F950-4A41-856F-43B20C3D774C}" type="slidenum">
              <a:rPr lang="en-US" altLang="zh-TW" sz="1400">
                <a:ea typeface="標楷體" panose="03000509000000000000" pitchFamily="65" charset="-120"/>
              </a:rPr>
              <a:pPr eaLnBrk="1" hangingPunct="1"/>
              <a:t>45</a:t>
            </a:fld>
            <a:endParaRPr lang="en-US" altLang="zh-TW" sz="1400">
              <a:ea typeface="標楷體" panose="03000509000000000000" pitchFamily="65" charset="-120"/>
            </a:endParaRPr>
          </a:p>
        </p:txBody>
      </p:sp>
      <p:sp>
        <p:nvSpPr>
          <p:cNvPr id="47107" name="Rectangle 3">
            <a:extLst>
              <a:ext uri="{FF2B5EF4-FFF2-40B4-BE49-F238E27FC236}">
                <a16:creationId xmlns:a16="http://schemas.microsoft.com/office/drawing/2014/main" id="{8B5B4763-7E9C-4B73-85CE-023FB22DB902}"/>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47108" name="Rectangle 4">
            <a:extLst>
              <a:ext uri="{FF2B5EF4-FFF2-40B4-BE49-F238E27FC236}">
                <a16:creationId xmlns:a16="http://schemas.microsoft.com/office/drawing/2014/main" id="{1F0A86F0-7117-4969-B204-DB3398EB3037}"/>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48133" name="Rectangle 5">
            <a:extLst>
              <a:ext uri="{FF2B5EF4-FFF2-40B4-BE49-F238E27FC236}">
                <a16:creationId xmlns:a16="http://schemas.microsoft.com/office/drawing/2014/main" id="{2D55F66D-4BDA-47A1-87B1-D440A4FA418D}"/>
              </a:ext>
            </a:extLst>
          </p:cNvPr>
          <p:cNvSpPr>
            <a:spLocks noChangeArrowheads="1"/>
          </p:cNvSpPr>
          <p:nvPr/>
        </p:nvSpPr>
        <p:spPr bwMode="auto">
          <a:xfrm>
            <a:off x="609600" y="692150"/>
            <a:ext cx="8001000" cy="5545138"/>
          </a:xfrm>
          <a:prstGeom prst="rect">
            <a:avLst/>
          </a:prstGeom>
          <a:noFill/>
          <a:ln w="9525">
            <a:noFill/>
            <a:miter lim="800%"/>
            <a:headEnd/>
            <a:tailEnd/>
          </a:ln>
        </p:spPr>
        <p:txBody>
          <a:bodyPr/>
          <a:lstStyle/>
          <a:p>
            <a:pPr marL="901700" indent="-901700" algn="just">
              <a:spcBef>
                <a:spcPct val="20%"/>
              </a:spcBef>
              <a:defRPr/>
            </a:pPr>
            <a:r>
              <a:rPr lang="zh-TW" altLang="en-US" sz="3200" b="1" dirty="0">
                <a:solidFill>
                  <a:srgbClr val="FF0000"/>
                </a:solidFill>
                <a:latin typeface="標楷體" pitchFamily="65" charset="-120"/>
                <a:ea typeface="標楷體" pitchFamily="65" charset="-120"/>
              </a:rPr>
              <a:t>（三）監票員之任務</a:t>
            </a:r>
            <a:r>
              <a:rPr lang="zh-TW" altLang="en-US" sz="3200" b="1" dirty="0">
                <a:solidFill>
                  <a:srgbClr val="FF0000"/>
                </a:solidFill>
                <a:ea typeface="標楷體" pitchFamily="65" charset="-120"/>
              </a:rPr>
              <a:t>：</a:t>
            </a:r>
          </a:p>
          <a:p>
            <a:pPr marL="901700" indent="-901700" algn="just">
              <a:spcBef>
                <a:spcPct val="20%"/>
              </a:spcBef>
              <a:defRPr/>
            </a:pPr>
            <a:endParaRPr lang="zh-TW" altLang="en-US" sz="3200" b="1" dirty="0">
              <a:solidFill>
                <a:srgbClr val="FF0000"/>
              </a:solidFill>
              <a:ea typeface="標楷體" pitchFamily="65" charset="-120"/>
            </a:endParaRPr>
          </a:p>
          <a:p>
            <a:pPr marL="901700" indent="-901700">
              <a:spcBef>
                <a:spcPct val="40%"/>
              </a:spcBef>
              <a:defRPr/>
            </a:pPr>
            <a:r>
              <a:rPr lang="en-US" altLang="zh-TW" sz="2800" b="1" dirty="0">
                <a:latin typeface="標楷體" pitchFamily="65" charset="-120"/>
                <a:ea typeface="標楷體" pitchFamily="65" charset="-120"/>
              </a:rPr>
              <a:t>   </a:t>
            </a:r>
            <a:r>
              <a:rPr lang="en-US" altLang="zh-TW" sz="2800" b="1" dirty="0">
                <a:solidFill>
                  <a:schemeClr val="accent6"/>
                </a:solidFill>
                <a:latin typeface="標楷體" pitchFamily="65" charset="-120"/>
                <a:ea typeface="標楷體" pitchFamily="65" charset="-120"/>
              </a:rPr>
              <a:t>5.</a:t>
            </a:r>
            <a:r>
              <a:rPr lang="zh-TW" altLang="en-US" sz="2800" b="1" dirty="0">
                <a:solidFill>
                  <a:srgbClr val="FF0000"/>
                </a:solidFill>
                <a:latin typeface="標楷體" pitchFamily="65" charset="-120"/>
                <a:ea typeface="標楷體" pitchFamily="65" charset="-120"/>
              </a:rPr>
              <a:t>無標識不得進入：</a:t>
            </a:r>
            <a:r>
              <a:rPr lang="zh-TW" altLang="en-US" sz="2800" b="1" dirty="0">
                <a:solidFill>
                  <a:schemeClr val="accent6"/>
                </a:solidFill>
                <a:latin typeface="標楷體" pitchFamily="65" charset="-120"/>
                <a:ea typeface="標楷體" pitchFamily="65" charset="-120"/>
              </a:rPr>
              <a:t>制止非投票人或非佩帶農會製發標識之人員或雖佩帶農會製發標識非經指導員同意之人員進入投票所。</a:t>
            </a:r>
          </a:p>
          <a:p>
            <a:pPr marL="901700" indent="-901700">
              <a:spcBef>
                <a:spcPct val="40%"/>
              </a:spcBef>
              <a:defRPr/>
            </a:pPr>
            <a:r>
              <a:rPr lang="en-US" altLang="zh-TW" sz="2800" b="1" dirty="0">
                <a:latin typeface="標楷體" pitchFamily="65" charset="-120"/>
                <a:ea typeface="標楷體" pitchFamily="65" charset="-120"/>
              </a:rPr>
              <a:t>   </a:t>
            </a:r>
            <a:r>
              <a:rPr lang="en-US" altLang="zh-TW" sz="2800" b="1" dirty="0">
                <a:solidFill>
                  <a:schemeClr val="accent6"/>
                </a:solidFill>
                <a:latin typeface="標楷體" pitchFamily="65" charset="-120"/>
                <a:ea typeface="標楷體" pitchFamily="65" charset="-120"/>
              </a:rPr>
              <a:t>6.</a:t>
            </a:r>
            <a:r>
              <a:rPr lang="zh-TW" altLang="en-US" sz="2800" b="1" dirty="0">
                <a:solidFill>
                  <a:srgbClr val="FF0000"/>
                </a:solidFill>
                <a:latin typeface="標楷體" pitchFamily="65" charset="-120"/>
                <a:ea typeface="標楷體" pitchFamily="65" charset="-120"/>
              </a:rPr>
              <a:t>冠夫姓：會同指導員及發票員</a:t>
            </a:r>
            <a:r>
              <a:rPr lang="zh-TW" altLang="en-US" sz="2800" b="1" dirty="0">
                <a:solidFill>
                  <a:schemeClr val="accent6"/>
                </a:solidFill>
                <a:latin typeface="標楷體" pitchFamily="65" charset="-120"/>
                <a:ea typeface="標楷體" pitchFamily="65" charset="-120"/>
              </a:rPr>
              <a:t>對於選舉人名冊上姓名筆或因結婚而冠姓致與國民身分證不符者之辨明。</a:t>
            </a:r>
          </a:p>
          <a:p>
            <a:pPr marL="901700" indent="-901700">
              <a:spcBef>
                <a:spcPct val="40%"/>
              </a:spcBef>
              <a:defRPr/>
            </a:pPr>
            <a:r>
              <a:rPr lang="en-US" altLang="zh-TW" sz="2800" b="1" dirty="0">
                <a:latin typeface="標楷體" pitchFamily="65" charset="-120"/>
                <a:ea typeface="標楷體" pitchFamily="65" charset="-120"/>
              </a:rPr>
              <a:t>   </a:t>
            </a:r>
            <a:r>
              <a:rPr lang="en-US" altLang="zh-TW" sz="2800" b="1" dirty="0">
                <a:solidFill>
                  <a:schemeClr val="accent6"/>
                </a:solidFill>
                <a:latin typeface="標楷體" pitchFamily="65" charset="-120"/>
                <a:ea typeface="標楷體" pitchFamily="65" charset="-120"/>
              </a:rPr>
              <a:t>7.</a:t>
            </a:r>
            <a:r>
              <a:rPr lang="zh-TW" altLang="en-US" sz="2800" b="1" dirty="0">
                <a:solidFill>
                  <a:schemeClr val="accent6"/>
                </a:solidFill>
                <a:latin typeface="標楷體" pitchFamily="65" charset="-120"/>
                <a:ea typeface="標楷體" pitchFamily="65" charset="-120"/>
              </a:rPr>
              <a:t>制止妨害、擾亂投票或刺探票載之內容。</a:t>
            </a:r>
          </a:p>
          <a:p>
            <a:pPr marL="901700" indent="-901700">
              <a:defRPr/>
            </a:pPr>
            <a:endParaRPr lang="en-US" altLang="zh-TW" sz="2800" b="1" dirty="0">
              <a:latin typeface="標楷體" pitchFamily="65" charset="-120"/>
              <a:ea typeface="標楷體" pitchFamily="65" charset="-120"/>
            </a:endParaRPr>
          </a:p>
        </p:txBody>
      </p:sp>
    </p:spTree>
  </p:cSld>
  <p:clrMapOvr>
    <a:masterClrMapping/>
  </p:clrMapOvr>
  <p:transition>
    <p:zoom/>
  </p:transition>
</p:sld>
</file>

<file path=ppt/slides/slide4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8130" name="投影片編號版面配置區 3">
            <a:extLst>
              <a:ext uri="{FF2B5EF4-FFF2-40B4-BE49-F238E27FC236}">
                <a16:creationId xmlns:a16="http://schemas.microsoft.com/office/drawing/2014/main" id="{E44294D2-AB95-4DE7-B28A-D876145FFE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A88ABADC-B9C0-4F24-B2F7-62A3B9EF94BC}" type="slidenum">
              <a:rPr lang="en-US" altLang="zh-TW" sz="1400">
                <a:ea typeface="標楷體" panose="03000509000000000000" pitchFamily="65" charset="-120"/>
              </a:rPr>
              <a:pPr eaLnBrk="1" hangingPunct="1"/>
              <a:t>46</a:t>
            </a:fld>
            <a:endParaRPr lang="en-US" altLang="zh-TW" sz="1400">
              <a:ea typeface="標楷體" panose="03000509000000000000" pitchFamily="65" charset="-120"/>
            </a:endParaRPr>
          </a:p>
        </p:txBody>
      </p:sp>
      <p:sp>
        <p:nvSpPr>
          <p:cNvPr id="48131" name="Rectangle 3">
            <a:extLst>
              <a:ext uri="{FF2B5EF4-FFF2-40B4-BE49-F238E27FC236}">
                <a16:creationId xmlns:a16="http://schemas.microsoft.com/office/drawing/2014/main" id="{5D608145-51F2-4F1A-9FAE-6C99312B1CD6}"/>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48132" name="Rectangle 4">
            <a:extLst>
              <a:ext uri="{FF2B5EF4-FFF2-40B4-BE49-F238E27FC236}">
                <a16:creationId xmlns:a16="http://schemas.microsoft.com/office/drawing/2014/main" id="{D61D3E11-05AD-40BD-B716-1202FC132169}"/>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49157" name="Rectangle 5">
            <a:extLst>
              <a:ext uri="{FF2B5EF4-FFF2-40B4-BE49-F238E27FC236}">
                <a16:creationId xmlns:a16="http://schemas.microsoft.com/office/drawing/2014/main" id="{A55BE3F5-7E9E-485A-93FC-A7DD72DC8500}"/>
              </a:ext>
            </a:extLst>
          </p:cNvPr>
          <p:cNvSpPr>
            <a:spLocks noChangeArrowheads="1"/>
          </p:cNvSpPr>
          <p:nvPr/>
        </p:nvSpPr>
        <p:spPr bwMode="auto">
          <a:xfrm>
            <a:off x="609600" y="549275"/>
            <a:ext cx="8001000" cy="5688013"/>
          </a:xfrm>
          <a:prstGeom prst="rect">
            <a:avLst/>
          </a:prstGeom>
          <a:noFill/>
          <a:ln w="9525">
            <a:noFill/>
            <a:miter lim="800%"/>
            <a:headEnd/>
            <a:tailEnd/>
          </a:ln>
        </p:spPr>
        <p:txBody>
          <a:bodyPr/>
          <a:lstStyle/>
          <a:p>
            <a:pPr marL="901700" indent="-901700" algn="just">
              <a:spcBef>
                <a:spcPct val="20%"/>
              </a:spcBef>
              <a:defRPr/>
            </a:pPr>
            <a:r>
              <a:rPr lang="zh-TW" altLang="en-US" sz="3200" b="1" dirty="0">
                <a:solidFill>
                  <a:srgbClr val="FF0000"/>
                </a:solidFill>
                <a:latin typeface="標楷體" pitchFamily="65" charset="-120"/>
                <a:ea typeface="標楷體" pitchFamily="65" charset="-120"/>
              </a:rPr>
              <a:t>（三）監票員之任務：</a:t>
            </a:r>
          </a:p>
          <a:p>
            <a:pPr marL="901700" indent="-901700" algn="just">
              <a:spcBef>
                <a:spcPct val="20%"/>
              </a:spcBef>
              <a:defRPr/>
            </a:pPr>
            <a:endParaRPr lang="zh-TW" altLang="en-US" sz="3200" b="1" dirty="0">
              <a:solidFill>
                <a:srgbClr val="FF0000"/>
              </a:solidFill>
              <a:ea typeface="標楷體" pitchFamily="65" charset="-120"/>
            </a:endParaRPr>
          </a:p>
          <a:p>
            <a:pPr marL="901700" indent="-901700">
              <a:spcBef>
                <a:spcPct val="40%"/>
              </a:spcBef>
              <a:defRPr/>
            </a:pPr>
            <a:r>
              <a:rPr lang="en-US" altLang="zh-TW" sz="2800" b="1" dirty="0">
                <a:latin typeface="標楷體" pitchFamily="65" charset="-120"/>
                <a:ea typeface="標楷體" pitchFamily="65" charset="-120"/>
              </a:rPr>
              <a:t>   </a:t>
            </a:r>
            <a:r>
              <a:rPr lang="en-US" altLang="zh-TW" sz="2800" b="1" dirty="0">
                <a:solidFill>
                  <a:schemeClr val="accent6"/>
                </a:solidFill>
                <a:latin typeface="標楷體" pitchFamily="65" charset="-120"/>
                <a:ea typeface="標楷體" pitchFamily="65" charset="-120"/>
              </a:rPr>
              <a:t>8.</a:t>
            </a:r>
            <a:r>
              <a:rPr lang="zh-TW" altLang="en-US" sz="2800" b="1" dirty="0">
                <a:solidFill>
                  <a:schemeClr val="accent6"/>
                </a:solidFill>
                <a:latin typeface="標楷體" pitchFamily="65" charset="-120"/>
                <a:ea typeface="標楷體" pitchFamily="65" charset="-120"/>
              </a:rPr>
              <a:t>協助指導員發現有舞弊或違背法令情事之處  理。</a:t>
            </a:r>
          </a:p>
          <a:p>
            <a:pPr marL="901700" indent="-901700">
              <a:spcBef>
                <a:spcPct val="40%"/>
              </a:spcBef>
              <a:defRPr/>
            </a:pPr>
            <a:r>
              <a:rPr lang="en-US" altLang="zh-TW" sz="2800" b="1" dirty="0">
                <a:solidFill>
                  <a:schemeClr val="accent6"/>
                </a:solidFill>
                <a:latin typeface="標楷體" pitchFamily="65" charset="-120"/>
                <a:ea typeface="標楷體" pitchFamily="65" charset="-120"/>
              </a:rPr>
              <a:t>   9.</a:t>
            </a:r>
            <a:r>
              <a:rPr lang="zh-TW" altLang="en-US" sz="2800" b="1" dirty="0">
                <a:solidFill>
                  <a:schemeClr val="accent6"/>
                </a:solidFill>
                <a:latin typeface="標楷體" pitchFamily="65" charset="-120"/>
                <a:ea typeface="標楷體" pitchFamily="65" charset="-120"/>
              </a:rPr>
              <a:t>協助指導員驗簽選舉票之包封事項。</a:t>
            </a:r>
          </a:p>
          <a:p>
            <a:pPr marL="901700" indent="-901700">
              <a:spcBef>
                <a:spcPct val="40%"/>
              </a:spcBef>
              <a:defRPr/>
            </a:pPr>
            <a:r>
              <a:rPr lang="en-US" altLang="zh-TW" sz="2800" b="1" dirty="0">
                <a:latin typeface="標楷體" pitchFamily="65" charset="-120"/>
                <a:ea typeface="標楷體" pitchFamily="65" charset="-120"/>
              </a:rPr>
              <a:t>  </a:t>
            </a:r>
            <a:r>
              <a:rPr lang="en-US" altLang="zh-TW" sz="2800" b="1" dirty="0">
                <a:solidFill>
                  <a:schemeClr val="accent6"/>
                </a:solidFill>
                <a:latin typeface="標楷體" pitchFamily="65" charset="-120"/>
                <a:ea typeface="標楷體" pitchFamily="65" charset="-120"/>
              </a:rPr>
              <a:t>10.</a:t>
            </a:r>
            <a:r>
              <a:rPr lang="zh-TW" altLang="en-US" sz="2800" b="1" dirty="0">
                <a:solidFill>
                  <a:srgbClr val="FF0000"/>
                </a:solidFill>
                <a:latin typeface="標楷體" pitchFamily="65" charset="-120"/>
                <a:ea typeface="標楷體" pitchFamily="65" charset="-120"/>
              </a:rPr>
              <a:t>嚴禁攜帶手機或攝影器材進入投票所。</a:t>
            </a:r>
          </a:p>
          <a:p>
            <a:pPr marL="901700" indent="-901700">
              <a:spcBef>
                <a:spcPct val="40%"/>
              </a:spcBef>
              <a:defRPr/>
            </a:pPr>
            <a:r>
              <a:rPr lang="en-US" altLang="zh-TW" sz="2800" b="1" dirty="0">
                <a:latin typeface="標楷體" pitchFamily="65" charset="-120"/>
                <a:ea typeface="標楷體" pitchFamily="65" charset="-120"/>
              </a:rPr>
              <a:t>  </a:t>
            </a:r>
            <a:r>
              <a:rPr lang="en-US" altLang="zh-TW" sz="2800" b="1" dirty="0">
                <a:solidFill>
                  <a:schemeClr val="accent6"/>
                </a:solidFill>
                <a:latin typeface="標楷體" pitchFamily="65" charset="-120"/>
                <a:ea typeface="標楷體" pitchFamily="65" charset="-120"/>
              </a:rPr>
              <a:t>11.</a:t>
            </a:r>
            <a:r>
              <a:rPr lang="zh-TW" altLang="en-US" sz="2800" b="1" dirty="0">
                <a:solidFill>
                  <a:schemeClr val="accent6"/>
                </a:solidFill>
                <a:latin typeface="標楷體" pitchFamily="65" charset="-120"/>
                <a:ea typeface="標楷體" pitchFamily="65" charset="-120"/>
              </a:rPr>
              <a:t>監察唱票員唱票是否正確</a:t>
            </a:r>
            <a:r>
              <a:rPr lang="zh-TW" altLang="en-US" b="1" dirty="0">
                <a:solidFill>
                  <a:schemeClr val="accent6"/>
                </a:solidFill>
                <a:ea typeface="標楷體" pitchFamily="65" charset="-120"/>
              </a:rPr>
              <a:t>、</a:t>
            </a:r>
            <a:r>
              <a:rPr lang="zh-TW" altLang="en-US" sz="2800" b="1" dirty="0">
                <a:solidFill>
                  <a:schemeClr val="accent6"/>
                </a:solidFill>
                <a:latin typeface="標楷體" pitchFamily="65" charset="-120"/>
                <a:ea typeface="標楷體" pitchFamily="65" charset="-120"/>
              </a:rPr>
              <a:t>記票員記票是否錯誤</a:t>
            </a:r>
            <a:r>
              <a:rPr lang="zh-TW" altLang="en-US" b="1" dirty="0">
                <a:solidFill>
                  <a:schemeClr val="accent6"/>
                </a:solidFill>
                <a:ea typeface="標楷體" pitchFamily="65" charset="-120"/>
              </a:rPr>
              <a:t>、</a:t>
            </a:r>
            <a:r>
              <a:rPr lang="zh-TW" altLang="en-US" sz="2800" b="1" dirty="0">
                <a:solidFill>
                  <a:schemeClr val="accent6"/>
                </a:solidFill>
                <a:latin typeface="標楷體" pitchFamily="65" charset="-120"/>
                <a:ea typeface="標楷體" pitchFamily="65" charset="-120"/>
              </a:rPr>
              <a:t>統計票數是否錯誤。</a:t>
            </a:r>
          </a:p>
          <a:p>
            <a:pPr marL="901700" indent="-901700">
              <a:spcBef>
                <a:spcPct val="40%"/>
              </a:spcBef>
              <a:defRPr/>
            </a:pPr>
            <a:r>
              <a:rPr lang="en-US" altLang="zh-TW" sz="2800" b="1" dirty="0">
                <a:solidFill>
                  <a:schemeClr val="accent6"/>
                </a:solidFill>
                <a:latin typeface="標楷體" pitchFamily="65" charset="-120"/>
                <a:ea typeface="標楷體" pitchFamily="65" charset="-120"/>
              </a:rPr>
              <a:t>  12.</a:t>
            </a:r>
            <a:r>
              <a:rPr lang="zh-TW" altLang="en-US" sz="2800" b="1" dirty="0">
                <a:solidFill>
                  <a:srgbClr val="FF0000"/>
                </a:solidFill>
                <a:latin typeface="標楷體" pitchFamily="65" charset="-120"/>
                <a:ea typeface="標楷體" pitchFamily="65" charset="-120"/>
              </a:rPr>
              <a:t>遇有疑問票之送請指導員當場認定。</a:t>
            </a:r>
            <a:r>
              <a:rPr lang="zh-TW" altLang="en-US" sz="2800" b="1" dirty="0">
                <a:latin typeface="標楷體" pitchFamily="65" charset="-120"/>
                <a:ea typeface="標楷體" pitchFamily="65" charset="-120"/>
              </a:rPr>
              <a:t>　</a:t>
            </a:r>
            <a:r>
              <a:rPr lang="zh-TW" altLang="en-US" b="1" dirty="0">
                <a:ea typeface="標楷體" pitchFamily="65" charset="-120"/>
              </a:rPr>
              <a:t>　</a:t>
            </a:r>
          </a:p>
          <a:p>
            <a:pPr marL="901700" indent="-901700">
              <a:defRPr/>
            </a:pPr>
            <a:r>
              <a:rPr lang="zh-TW" altLang="en-US" sz="2800" b="1" dirty="0">
                <a:latin typeface="標楷體" pitchFamily="65" charset="-120"/>
                <a:ea typeface="標楷體" pitchFamily="65" charset="-120"/>
              </a:rPr>
              <a:t>　　</a:t>
            </a:r>
          </a:p>
        </p:txBody>
      </p:sp>
    </p:spTree>
  </p:cSld>
  <p:clrMapOvr>
    <a:masterClrMapping/>
  </p:clrMapOvr>
  <p:transition>
    <p:zoom/>
  </p:transition>
</p:sld>
</file>

<file path=ppt/slides/slide4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9154" name="投影片編號版面配置區 3">
            <a:extLst>
              <a:ext uri="{FF2B5EF4-FFF2-40B4-BE49-F238E27FC236}">
                <a16:creationId xmlns:a16="http://schemas.microsoft.com/office/drawing/2014/main" id="{03F8FACD-0B93-4C6B-A20E-A542D27631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D7F53AEB-E0C8-4026-A4E6-DC1F46227BD5}" type="slidenum">
              <a:rPr lang="en-US" altLang="zh-TW" sz="1400">
                <a:ea typeface="標楷體" panose="03000509000000000000" pitchFamily="65" charset="-120"/>
              </a:rPr>
              <a:pPr eaLnBrk="1" hangingPunct="1"/>
              <a:t>47</a:t>
            </a:fld>
            <a:endParaRPr lang="en-US" altLang="zh-TW" sz="1400">
              <a:ea typeface="標楷體" panose="03000509000000000000" pitchFamily="65" charset="-120"/>
            </a:endParaRPr>
          </a:p>
        </p:txBody>
      </p:sp>
      <p:sp>
        <p:nvSpPr>
          <p:cNvPr id="49155" name="Rectangle 3">
            <a:extLst>
              <a:ext uri="{FF2B5EF4-FFF2-40B4-BE49-F238E27FC236}">
                <a16:creationId xmlns:a16="http://schemas.microsoft.com/office/drawing/2014/main" id="{606AA8B3-BFBC-4956-BD7D-ADDDACF0E7E1}"/>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49156" name="Rectangle 4">
            <a:extLst>
              <a:ext uri="{FF2B5EF4-FFF2-40B4-BE49-F238E27FC236}">
                <a16:creationId xmlns:a16="http://schemas.microsoft.com/office/drawing/2014/main" id="{A0A1C374-7D51-4E07-BA77-C3EDEB686D5C}"/>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50181" name="Rectangle 5">
            <a:extLst>
              <a:ext uri="{FF2B5EF4-FFF2-40B4-BE49-F238E27FC236}">
                <a16:creationId xmlns:a16="http://schemas.microsoft.com/office/drawing/2014/main" id="{741F5DDF-B029-4513-8ECB-0DE50F1964B5}"/>
              </a:ext>
            </a:extLst>
          </p:cNvPr>
          <p:cNvSpPr>
            <a:spLocks noChangeArrowheads="1"/>
          </p:cNvSpPr>
          <p:nvPr/>
        </p:nvSpPr>
        <p:spPr bwMode="auto">
          <a:xfrm>
            <a:off x="609600" y="476250"/>
            <a:ext cx="8001000" cy="5761038"/>
          </a:xfrm>
          <a:prstGeom prst="rect">
            <a:avLst/>
          </a:prstGeom>
          <a:noFill/>
          <a:ln w="9525">
            <a:noFill/>
            <a:miter lim="800%"/>
            <a:headEnd/>
            <a:tailEnd/>
          </a:ln>
        </p:spPr>
        <p:txBody>
          <a:bodyPr/>
          <a:lstStyle/>
          <a:p>
            <a:pPr marL="901700" indent="-901700" algn="just">
              <a:spcBef>
                <a:spcPct val="20%"/>
              </a:spcBef>
              <a:defRPr/>
            </a:pPr>
            <a:r>
              <a:rPr lang="zh-TW" altLang="en-US" sz="3200" b="1" dirty="0">
                <a:solidFill>
                  <a:srgbClr val="FF0000"/>
                </a:solidFill>
                <a:latin typeface="標楷體" pitchFamily="65" charset="-120"/>
                <a:ea typeface="標楷體" pitchFamily="65" charset="-120"/>
              </a:rPr>
              <a:t>（四）發票員之任務：</a:t>
            </a:r>
          </a:p>
          <a:p>
            <a:pPr marL="901700" indent="-901700">
              <a:defRPr/>
            </a:pPr>
            <a:endParaRPr lang="zh-TW" altLang="en-US" b="1" dirty="0">
              <a:ea typeface="標楷體" pitchFamily="65" charset="-120"/>
            </a:endParaRPr>
          </a:p>
          <a:p>
            <a:pPr marL="901700" indent="-901700">
              <a:spcBef>
                <a:spcPct val="35%"/>
              </a:spcBef>
              <a:defRPr/>
            </a:pPr>
            <a:r>
              <a:rPr lang="en-US" altLang="zh-TW" sz="2800" b="1" dirty="0">
                <a:latin typeface="標楷體" pitchFamily="65" charset="-120"/>
                <a:ea typeface="標楷體" pitchFamily="65" charset="-120"/>
              </a:rPr>
              <a:t>   </a:t>
            </a:r>
            <a:r>
              <a:rPr lang="en-US" altLang="zh-TW" sz="2800" b="1" dirty="0">
                <a:solidFill>
                  <a:schemeClr val="accent6"/>
                </a:solidFill>
                <a:latin typeface="標楷體" pitchFamily="65" charset="-120"/>
                <a:ea typeface="標楷體" pitchFamily="65" charset="-120"/>
              </a:rPr>
              <a:t>1.</a:t>
            </a:r>
            <a:r>
              <a:rPr lang="zh-TW" altLang="en-US" sz="2800" b="1" dirty="0">
                <a:solidFill>
                  <a:schemeClr val="accent6"/>
                </a:solidFill>
                <a:latin typeface="標楷體" pitchFamily="65" charset="-120"/>
                <a:ea typeface="標楷體" pitchFamily="65" charset="-120"/>
              </a:rPr>
              <a:t>妥善</a:t>
            </a:r>
            <a:r>
              <a:rPr lang="zh-TW" altLang="en-US" sz="2800" b="1" dirty="0">
                <a:solidFill>
                  <a:srgbClr val="FF0000"/>
                </a:solidFill>
                <a:latin typeface="標楷體" pitchFamily="65" charset="-120"/>
                <a:ea typeface="標楷體" pitchFamily="65" charset="-120"/>
              </a:rPr>
              <a:t>保管選舉人名冊及未發之選舉票</a:t>
            </a:r>
            <a:r>
              <a:rPr lang="zh-TW" altLang="en-US" sz="2800" b="1" dirty="0">
                <a:solidFill>
                  <a:schemeClr val="accent6"/>
                </a:solidFill>
                <a:latin typeface="標楷體" pitchFamily="65" charset="-120"/>
                <a:ea typeface="標楷體" pitchFamily="65" charset="-120"/>
              </a:rPr>
              <a:t>。</a:t>
            </a:r>
          </a:p>
          <a:p>
            <a:pPr marL="901700" indent="-901700">
              <a:spcBef>
                <a:spcPct val="35%"/>
              </a:spcBef>
              <a:defRPr/>
            </a:pPr>
            <a:r>
              <a:rPr lang="en-US" altLang="zh-TW" sz="2800" b="1" dirty="0">
                <a:solidFill>
                  <a:schemeClr val="accent6"/>
                </a:solidFill>
                <a:latin typeface="標楷體" pitchFamily="65" charset="-120"/>
                <a:ea typeface="標楷體" pitchFamily="65" charset="-120"/>
              </a:rPr>
              <a:t>   2.</a:t>
            </a:r>
            <a:r>
              <a:rPr lang="zh-TW" altLang="en-US" sz="2800" b="1" dirty="0">
                <a:solidFill>
                  <a:schemeClr val="accent6"/>
                </a:solidFill>
                <a:latin typeface="標楷體" pitchFamily="65" charset="-120"/>
                <a:ea typeface="標楷體" pitchFamily="65" charset="-120"/>
              </a:rPr>
              <a:t>核對身分證上相片是否選舉人本人。國民身分證如遺失得憑戶政機關發給貼有本人相片之證明書領票，否則不准領票。所持有身分證相片脫落或模糊不清者，可準用遺失之規定辦理。</a:t>
            </a:r>
          </a:p>
          <a:p>
            <a:pPr marL="901700" indent="-901700">
              <a:spcBef>
                <a:spcPct val="35%"/>
              </a:spcBef>
              <a:defRPr/>
            </a:pPr>
            <a:r>
              <a:rPr lang="en-US" altLang="zh-TW" sz="2800" b="1" dirty="0">
                <a:solidFill>
                  <a:schemeClr val="accent6"/>
                </a:solidFill>
                <a:latin typeface="標楷體" pitchFamily="65" charset="-120"/>
                <a:ea typeface="標楷體" pitchFamily="65" charset="-120"/>
              </a:rPr>
              <a:t>   3.</a:t>
            </a:r>
            <a:r>
              <a:rPr lang="zh-TW" altLang="en-US" sz="2800" b="1" dirty="0">
                <a:solidFill>
                  <a:schemeClr val="accent6"/>
                </a:solidFill>
                <a:latin typeface="標楷體" pitchFamily="65" charset="-120"/>
                <a:ea typeface="標楷體" pitchFamily="65" charset="-120"/>
              </a:rPr>
              <a:t>選舉人名冊上未列名或姓名不符者，不得發  票，選舉人名冊姓名顯係筆誤或因結婚而冠姓致與國民身分證不符者，應會請</a:t>
            </a:r>
            <a:r>
              <a:rPr lang="zh-TW" altLang="en-US" sz="2800" b="1" dirty="0">
                <a:solidFill>
                  <a:srgbClr val="FF0000"/>
                </a:solidFill>
                <a:latin typeface="標楷體" pitchFamily="65" charset="-120"/>
                <a:ea typeface="標楷體" pitchFamily="65" charset="-120"/>
              </a:rPr>
              <a:t>指導員及監票員</a:t>
            </a:r>
            <a:r>
              <a:rPr lang="zh-TW" altLang="en-US" sz="2800" b="1" dirty="0">
                <a:solidFill>
                  <a:schemeClr val="accent6"/>
                </a:solidFill>
                <a:latin typeface="標楷體" pitchFamily="65" charset="-120"/>
                <a:ea typeface="標楷體" pitchFamily="65" charset="-120"/>
              </a:rPr>
              <a:t>辨明後發票。</a:t>
            </a:r>
          </a:p>
        </p:txBody>
      </p:sp>
    </p:spTree>
  </p:cSld>
  <p:clrMapOvr>
    <a:masterClrMapping/>
  </p:clrMapOvr>
  <p:transition>
    <p:zoom/>
  </p:transition>
</p:sld>
</file>

<file path=ppt/slides/slide4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0178" name="投影片編號版面配置區 3">
            <a:extLst>
              <a:ext uri="{FF2B5EF4-FFF2-40B4-BE49-F238E27FC236}">
                <a16:creationId xmlns:a16="http://schemas.microsoft.com/office/drawing/2014/main" id="{60A9B15A-F567-4F50-83CE-7D6DA6FDF7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140580B1-DA05-47DE-BD32-1681A8CFC379}" type="slidenum">
              <a:rPr lang="en-US" altLang="zh-TW" sz="1400">
                <a:ea typeface="標楷體" panose="03000509000000000000" pitchFamily="65" charset="-120"/>
              </a:rPr>
              <a:pPr eaLnBrk="1" hangingPunct="1"/>
              <a:t>48</a:t>
            </a:fld>
            <a:endParaRPr lang="en-US" altLang="zh-TW" sz="1400">
              <a:ea typeface="標楷體" panose="03000509000000000000" pitchFamily="65" charset="-120"/>
            </a:endParaRPr>
          </a:p>
        </p:txBody>
      </p:sp>
      <p:sp>
        <p:nvSpPr>
          <p:cNvPr id="50179" name="Rectangle 3">
            <a:extLst>
              <a:ext uri="{FF2B5EF4-FFF2-40B4-BE49-F238E27FC236}">
                <a16:creationId xmlns:a16="http://schemas.microsoft.com/office/drawing/2014/main" id="{C159D67D-9856-439D-977F-E0C224CE7FB3}"/>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50180" name="Rectangle 4">
            <a:extLst>
              <a:ext uri="{FF2B5EF4-FFF2-40B4-BE49-F238E27FC236}">
                <a16:creationId xmlns:a16="http://schemas.microsoft.com/office/drawing/2014/main" id="{EB95560F-05C3-4ABD-A476-CB98EB973056}"/>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51205" name="Rectangle 5">
            <a:extLst>
              <a:ext uri="{FF2B5EF4-FFF2-40B4-BE49-F238E27FC236}">
                <a16:creationId xmlns:a16="http://schemas.microsoft.com/office/drawing/2014/main" id="{DE96D20A-B15D-4EB5-8CB1-BD01B8925AFA}"/>
              </a:ext>
            </a:extLst>
          </p:cNvPr>
          <p:cNvSpPr>
            <a:spLocks noChangeArrowheads="1"/>
          </p:cNvSpPr>
          <p:nvPr/>
        </p:nvSpPr>
        <p:spPr bwMode="auto">
          <a:xfrm>
            <a:off x="609600" y="692150"/>
            <a:ext cx="8001000" cy="5545138"/>
          </a:xfrm>
          <a:prstGeom prst="rect">
            <a:avLst/>
          </a:prstGeom>
          <a:noFill/>
          <a:ln w="9525">
            <a:noFill/>
            <a:miter lim="800%"/>
            <a:headEnd/>
            <a:tailEnd/>
          </a:ln>
        </p:spPr>
        <p:txBody>
          <a:bodyPr/>
          <a:lstStyle/>
          <a:p>
            <a:pPr marL="609600" indent="-609600">
              <a:defRPr/>
            </a:pPr>
            <a:r>
              <a:rPr lang="en-US" altLang="zh-TW" sz="2800" b="1" dirty="0">
                <a:solidFill>
                  <a:schemeClr val="accent6"/>
                </a:solidFill>
                <a:latin typeface="標楷體" pitchFamily="65" charset="-120"/>
                <a:ea typeface="標楷體" pitchFamily="65" charset="-120"/>
              </a:rPr>
              <a:t>4.</a:t>
            </a:r>
            <a:r>
              <a:rPr lang="zh-TW" altLang="en-US" sz="2800" b="1" dirty="0">
                <a:solidFill>
                  <a:schemeClr val="accent6"/>
                </a:solidFill>
                <a:latin typeface="標楷體" pitchFamily="65" charset="-120"/>
                <a:ea typeface="標楷體" pitchFamily="65" charset="-120"/>
              </a:rPr>
              <a:t>以</a:t>
            </a:r>
            <a:r>
              <a:rPr lang="zh-TW" altLang="en-US" sz="2800" b="1" dirty="0">
                <a:solidFill>
                  <a:srgbClr val="FF0000"/>
                </a:solidFill>
                <a:latin typeface="標楷體" pitchFamily="65" charset="-120"/>
                <a:ea typeface="標楷體" pitchFamily="65" charset="-120"/>
              </a:rPr>
              <a:t>按指印代</a:t>
            </a:r>
            <a:r>
              <a:rPr lang="zh-TW" altLang="en-US" sz="2800" b="1" dirty="0">
                <a:solidFill>
                  <a:schemeClr val="accent6"/>
                </a:solidFill>
                <a:latin typeface="標楷體" pitchFamily="65" charset="-120"/>
                <a:ea typeface="標楷體" pitchFamily="65" charset="-120"/>
              </a:rPr>
              <a:t>之領票者，應</a:t>
            </a:r>
            <a:r>
              <a:rPr lang="zh-TW" altLang="en-US" sz="2800" b="1" dirty="0">
                <a:solidFill>
                  <a:srgbClr val="FF0000"/>
                </a:solidFill>
                <a:latin typeface="標楷體" pitchFamily="65" charset="-120"/>
                <a:ea typeface="標楷體" pitchFamily="65" charset="-120"/>
              </a:rPr>
              <a:t>會請指導員及監票員</a:t>
            </a:r>
            <a:endParaRPr lang="en-US" altLang="zh-TW" sz="2800" b="1" dirty="0">
              <a:solidFill>
                <a:srgbClr val="FF0000"/>
              </a:solidFill>
              <a:latin typeface="標楷體" pitchFamily="65" charset="-120"/>
              <a:ea typeface="標楷體" pitchFamily="65" charset="-120"/>
            </a:endParaRPr>
          </a:p>
          <a:p>
            <a:pPr marL="609600" indent="-609600">
              <a:defRPr/>
            </a:pPr>
            <a:r>
              <a:rPr lang="en-US" altLang="zh-TW" sz="2800" b="1" dirty="0">
                <a:solidFill>
                  <a:srgbClr val="FF0000"/>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簽名證明，並請投票人將印泥擦乾淨後發給選</a:t>
            </a:r>
            <a:endParaRPr lang="en-US" altLang="zh-TW" sz="2800" b="1" dirty="0">
              <a:solidFill>
                <a:schemeClr val="accent6"/>
              </a:solidFill>
              <a:latin typeface="標楷體" pitchFamily="65" charset="-120"/>
              <a:ea typeface="標楷體" pitchFamily="65" charset="-120"/>
            </a:endParaRPr>
          </a:p>
          <a:p>
            <a:pPr marL="609600" indent="-609600">
              <a:defRPr/>
            </a:pPr>
            <a:r>
              <a:rPr lang="en-US" altLang="zh-TW" sz="2800" b="1" dirty="0">
                <a:solidFill>
                  <a:schemeClr val="accent6"/>
                </a:solidFill>
                <a:latin typeface="標楷體" pitchFamily="65" charset="-120"/>
                <a:ea typeface="標楷體" pitchFamily="65" charset="-120"/>
              </a:rPr>
              <a:t>  </a:t>
            </a:r>
            <a:r>
              <a:rPr lang="zh-TW" altLang="en-US" sz="2800" b="1" dirty="0">
                <a:solidFill>
                  <a:schemeClr val="accent6"/>
                </a:solidFill>
                <a:latin typeface="標楷體" pitchFamily="65" charset="-120"/>
                <a:ea typeface="標楷體" pitchFamily="65" charset="-120"/>
              </a:rPr>
              <a:t>舉票，以免塗污造成無效票引發糾紛。</a:t>
            </a:r>
          </a:p>
          <a:p>
            <a:pPr marL="609600" indent="-609600">
              <a:defRPr/>
            </a:pPr>
            <a:endParaRPr lang="zh-TW" altLang="en-US" sz="2800" b="1" dirty="0">
              <a:latin typeface="標楷體" pitchFamily="65" charset="-120"/>
              <a:ea typeface="標楷體" pitchFamily="65" charset="-120"/>
            </a:endParaRPr>
          </a:p>
          <a:p>
            <a:pPr marL="609600" indent="-609600">
              <a:defRPr/>
            </a:pPr>
            <a:r>
              <a:rPr lang="en-US" altLang="zh-TW" sz="2800" b="1" dirty="0">
                <a:solidFill>
                  <a:schemeClr val="accent6"/>
                </a:solidFill>
                <a:latin typeface="標楷體" pitchFamily="65" charset="-120"/>
                <a:ea typeface="標楷體" pitchFamily="65" charset="-120"/>
              </a:rPr>
              <a:t>5.</a:t>
            </a:r>
            <a:r>
              <a:rPr lang="zh-TW" altLang="en-US" sz="2800" b="1" dirty="0">
                <a:solidFill>
                  <a:schemeClr val="accent6"/>
                </a:solidFill>
                <a:latin typeface="標楷體" pitchFamily="65" charset="-120"/>
                <a:ea typeface="標楷體" pitchFamily="65" charset="-120"/>
              </a:rPr>
              <a:t>發票處門外置裝水之水桶，選舉人如吸煙，請</a:t>
            </a:r>
          </a:p>
          <a:p>
            <a:pPr marL="609600" indent="-609600">
              <a:defRPr/>
            </a:pPr>
            <a:r>
              <a:rPr lang="zh-TW" altLang="en-US" sz="2800" b="1" dirty="0">
                <a:solidFill>
                  <a:schemeClr val="accent6"/>
                </a:solidFill>
                <a:latin typeface="標楷體" pitchFamily="65" charset="-120"/>
                <a:ea typeface="標楷體" pitchFamily="65" charset="-120"/>
              </a:rPr>
              <a:t>  其將香煙投入水桶熄滅煙火後始予檢查身分</a:t>
            </a:r>
          </a:p>
          <a:p>
            <a:pPr marL="609600" indent="-609600">
              <a:defRPr/>
            </a:pPr>
            <a:r>
              <a:rPr lang="zh-TW" altLang="en-US" sz="2800" b="1" dirty="0">
                <a:solidFill>
                  <a:schemeClr val="accent6"/>
                </a:solidFill>
                <a:latin typeface="標楷體" pitchFamily="65" charset="-120"/>
                <a:ea typeface="標楷體" pitchFamily="65" charset="-120"/>
              </a:rPr>
              <a:t>  證、發票，發票前注意選舉票是否污染，農會</a:t>
            </a:r>
          </a:p>
          <a:p>
            <a:pPr marL="609600" indent="-609600">
              <a:defRPr/>
            </a:pPr>
            <a:r>
              <a:rPr lang="zh-TW" altLang="en-US" sz="2800" b="1" dirty="0">
                <a:solidFill>
                  <a:schemeClr val="accent6"/>
                </a:solidFill>
                <a:latin typeface="標楷體" pitchFamily="65" charset="-120"/>
                <a:ea typeface="標楷體" pitchFamily="65" charset="-120"/>
              </a:rPr>
              <a:t>  圖記、指導員之</a:t>
            </a:r>
            <a:r>
              <a:rPr lang="zh-TW" altLang="en-US" sz="2800" b="1" dirty="0">
                <a:solidFill>
                  <a:srgbClr val="FF0000"/>
                </a:solidFill>
                <a:latin typeface="標楷體" pitchFamily="65" charset="-120"/>
                <a:ea typeface="標楷體" pitchFamily="65" charset="-120"/>
              </a:rPr>
              <a:t>私章</a:t>
            </a:r>
            <a:r>
              <a:rPr lang="zh-TW" altLang="en-US" sz="2800" b="1" dirty="0">
                <a:solidFill>
                  <a:schemeClr val="accent6"/>
                </a:solidFill>
                <a:latin typeface="標楷體" pitchFamily="65" charset="-120"/>
                <a:ea typeface="標楷體" pitchFamily="65" charset="-120"/>
              </a:rPr>
              <a:t>是否蓋妥</a:t>
            </a:r>
            <a:r>
              <a:rPr lang="zh-TW" altLang="en-US" sz="2800" b="1" dirty="0">
                <a:latin typeface="標楷體" pitchFamily="65" charset="-120"/>
                <a:ea typeface="標楷體" pitchFamily="65" charset="-120"/>
              </a:rPr>
              <a:t>。</a:t>
            </a:r>
          </a:p>
          <a:p>
            <a:pPr marL="609600" indent="-609600">
              <a:defRPr/>
            </a:pPr>
            <a:endParaRPr lang="zh-TW" altLang="en-US" sz="2800" b="1" dirty="0">
              <a:latin typeface="標楷體" pitchFamily="65" charset="-120"/>
              <a:ea typeface="標楷體" pitchFamily="65" charset="-120"/>
            </a:endParaRPr>
          </a:p>
          <a:p>
            <a:pPr marL="609600" indent="-609600">
              <a:defRPr/>
            </a:pPr>
            <a:r>
              <a:rPr lang="en-US" altLang="zh-TW" sz="2800" b="1" dirty="0">
                <a:solidFill>
                  <a:schemeClr val="accent6"/>
                </a:solidFill>
                <a:latin typeface="標楷體" pitchFamily="65" charset="-120"/>
                <a:ea typeface="標楷體" pitchFamily="65" charset="-120"/>
              </a:rPr>
              <a:t>6.</a:t>
            </a:r>
            <a:r>
              <a:rPr lang="zh-TW" altLang="en-US" sz="2800" b="1" dirty="0">
                <a:solidFill>
                  <a:schemeClr val="accent6"/>
                </a:solidFill>
                <a:latin typeface="標楷體" pitchFamily="65" charset="-120"/>
                <a:ea typeface="標楷體" pitchFamily="65" charset="-120"/>
              </a:rPr>
              <a:t>投票時間截止時，將用餘票查點，並核對選舉</a:t>
            </a:r>
          </a:p>
          <a:p>
            <a:pPr marL="609600" indent="-609600">
              <a:defRPr/>
            </a:pPr>
            <a:r>
              <a:rPr lang="zh-TW" altLang="en-US" sz="2800" b="1" dirty="0">
                <a:solidFill>
                  <a:schemeClr val="accent6"/>
                </a:solidFill>
                <a:latin typeface="標楷體" pitchFamily="65" charset="-120"/>
                <a:ea typeface="標楷體" pitchFamily="65" charset="-120"/>
              </a:rPr>
              <a:t>  人名冊之發出</a:t>
            </a:r>
            <a:r>
              <a:rPr lang="zh-TW" altLang="en-US" sz="2800" b="1" dirty="0">
                <a:solidFill>
                  <a:srgbClr val="FF0000"/>
                </a:solidFill>
                <a:latin typeface="標楷體" pitchFamily="65" charset="-120"/>
                <a:ea typeface="標楷體" pitchFamily="65" charset="-120"/>
              </a:rPr>
              <a:t>票數相符</a:t>
            </a:r>
            <a:r>
              <a:rPr lang="zh-TW" altLang="en-US" sz="2800" b="1" dirty="0">
                <a:solidFill>
                  <a:schemeClr val="accent6"/>
                </a:solidFill>
                <a:latin typeface="標楷體" pitchFamily="65" charset="-120"/>
                <a:ea typeface="標楷體" pitchFamily="65" charset="-120"/>
              </a:rPr>
              <a:t>後將統計數字送請指導</a:t>
            </a:r>
          </a:p>
          <a:p>
            <a:pPr marL="609600" indent="-609600">
              <a:defRPr/>
            </a:pPr>
            <a:r>
              <a:rPr lang="zh-TW" altLang="en-US" sz="2800" b="1" dirty="0">
                <a:solidFill>
                  <a:schemeClr val="accent6"/>
                </a:solidFill>
                <a:latin typeface="標楷體" pitchFamily="65" charset="-120"/>
                <a:ea typeface="標楷體" pitchFamily="65" charset="-120"/>
              </a:rPr>
              <a:t>  員作填寫選舉情形紀錄表之依據。</a:t>
            </a:r>
          </a:p>
        </p:txBody>
      </p:sp>
    </p:spTree>
  </p:cSld>
  <p:clrMapOvr>
    <a:masterClrMapping/>
  </p:clrMapOvr>
  <p:transition>
    <p:zoom/>
  </p:transition>
</p:sld>
</file>

<file path=ppt/slides/slide4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1202" name="投影片編號版面配置區 3">
            <a:extLst>
              <a:ext uri="{FF2B5EF4-FFF2-40B4-BE49-F238E27FC236}">
                <a16:creationId xmlns:a16="http://schemas.microsoft.com/office/drawing/2014/main" id="{6AA8879C-8C1D-4336-B048-099757E131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BF2E8D5C-229B-4335-A97F-1067749BF50D}" type="slidenum">
              <a:rPr lang="en-US" altLang="zh-TW" sz="1400">
                <a:ea typeface="標楷體" panose="03000509000000000000" pitchFamily="65" charset="-120"/>
              </a:rPr>
              <a:pPr eaLnBrk="1" hangingPunct="1"/>
              <a:t>49</a:t>
            </a:fld>
            <a:endParaRPr lang="en-US" altLang="zh-TW" sz="1400">
              <a:ea typeface="標楷體" panose="03000509000000000000" pitchFamily="65" charset="-120"/>
            </a:endParaRPr>
          </a:p>
        </p:txBody>
      </p:sp>
      <p:sp>
        <p:nvSpPr>
          <p:cNvPr id="51203" name="Rectangle 3">
            <a:extLst>
              <a:ext uri="{FF2B5EF4-FFF2-40B4-BE49-F238E27FC236}">
                <a16:creationId xmlns:a16="http://schemas.microsoft.com/office/drawing/2014/main" id="{C36D6B80-7866-4F38-8470-E9E93AD50128}"/>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51204" name="Rectangle 4">
            <a:extLst>
              <a:ext uri="{FF2B5EF4-FFF2-40B4-BE49-F238E27FC236}">
                <a16:creationId xmlns:a16="http://schemas.microsoft.com/office/drawing/2014/main" id="{78C58467-66DD-4487-9761-3D28327656BB}"/>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52229" name="Rectangle 5">
            <a:extLst>
              <a:ext uri="{FF2B5EF4-FFF2-40B4-BE49-F238E27FC236}">
                <a16:creationId xmlns:a16="http://schemas.microsoft.com/office/drawing/2014/main" id="{C7FD8412-4B86-4D60-BA10-EB0CFDF9BD76}"/>
              </a:ext>
            </a:extLst>
          </p:cNvPr>
          <p:cNvSpPr>
            <a:spLocks noChangeArrowheads="1"/>
          </p:cNvSpPr>
          <p:nvPr/>
        </p:nvSpPr>
        <p:spPr bwMode="auto">
          <a:xfrm>
            <a:off x="1042988" y="692150"/>
            <a:ext cx="7567612" cy="5545138"/>
          </a:xfrm>
          <a:prstGeom prst="rect">
            <a:avLst/>
          </a:prstGeom>
          <a:noFill/>
          <a:ln w="9525">
            <a:noFill/>
            <a:miter lim="800%"/>
            <a:headEnd/>
            <a:tailEnd/>
          </a:ln>
        </p:spPr>
        <p:txBody>
          <a:bodyPr/>
          <a:lstStyle/>
          <a:p>
            <a:pPr marL="355600" indent="-355600">
              <a:defRPr/>
            </a:pPr>
            <a:r>
              <a:rPr lang="en-US" altLang="zh-TW" sz="2800" b="1" dirty="0">
                <a:solidFill>
                  <a:schemeClr val="accent6"/>
                </a:solidFill>
                <a:latin typeface="標楷體" pitchFamily="65" charset="-120"/>
                <a:ea typeface="標楷體" pitchFamily="65" charset="-120"/>
              </a:rPr>
              <a:t>7.</a:t>
            </a:r>
            <a:r>
              <a:rPr lang="zh-TW" altLang="en-US" sz="2800" b="1" dirty="0">
                <a:solidFill>
                  <a:schemeClr val="accent6"/>
                </a:solidFill>
                <a:latin typeface="標楷體" pitchFamily="65" charset="-120"/>
                <a:ea typeface="標楷體" pitchFamily="65" charset="-120"/>
              </a:rPr>
              <a:t>發票時視實情</a:t>
            </a:r>
            <a:r>
              <a:rPr lang="zh-TW" altLang="en-US" sz="2800" b="1" dirty="0">
                <a:solidFill>
                  <a:srgbClr val="FF0000"/>
                </a:solidFill>
                <a:latin typeface="標楷體" pitchFamily="65" charset="-120"/>
                <a:ea typeface="標楷體" pitchFamily="65" charset="-120"/>
              </a:rPr>
              <a:t>俟前</a:t>
            </a:r>
            <a:r>
              <a:rPr lang="en-US" altLang="zh-TW" sz="2800" b="1" dirty="0">
                <a:solidFill>
                  <a:srgbClr val="FF0000"/>
                </a:solidFill>
                <a:latin typeface="標楷體" pitchFamily="65" charset="-120"/>
                <a:ea typeface="標楷體" pitchFamily="65" charset="-120"/>
              </a:rPr>
              <a:t>1</a:t>
            </a:r>
            <a:r>
              <a:rPr lang="zh-TW" altLang="en-US" sz="2800" b="1" dirty="0">
                <a:solidFill>
                  <a:srgbClr val="FF0000"/>
                </a:solidFill>
                <a:latin typeface="標楷體" pitchFamily="65" charset="-120"/>
                <a:ea typeface="標楷體" pitchFamily="65" charset="-120"/>
              </a:rPr>
              <a:t>人圈投</a:t>
            </a:r>
            <a:r>
              <a:rPr lang="zh-TW" altLang="en-US" sz="2800" b="1" dirty="0">
                <a:solidFill>
                  <a:schemeClr val="accent6"/>
                </a:solidFill>
                <a:latin typeface="標楷體" pitchFamily="65" charset="-120"/>
                <a:ea typeface="標楷體" pitchFamily="65" charset="-120"/>
              </a:rPr>
              <a:t>後，</a:t>
            </a:r>
            <a:r>
              <a:rPr lang="zh-TW" altLang="en-US" sz="2800" b="1" dirty="0">
                <a:solidFill>
                  <a:srgbClr val="FF0000"/>
                </a:solidFill>
                <a:latin typeface="標楷體" pitchFamily="65" charset="-120"/>
                <a:ea typeface="標楷體" pitchFamily="65" charset="-120"/>
              </a:rPr>
              <a:t>始發次</a:t>
            </a:r>
            <a:r>
              <a:rPr lang="en-US" altLang="zh-TW" sz="2800" b="1" dirty="0">
                <a:solidFill>
                  <a:srgbClr val="FF0000"/>
                </a:solidFill>
                <a:latin typeface="標楷體" pitchFamily="65" charset="-120"/>
                <a:ea typeface="標楷體" pitchFamily="65" charset="-120"/>
              </a:rPr>
              <a:t>1</a:t>
            </a:r>
            <a:r>
              <a:rPr lang="zh-TW" altLang="en-US" sz="2800" b="1" dirty="0">
                <a:solidFill>
                  <a:srgbClr val="FF0000"/>
                </a:solidFill>
                <a:latin typeface="標楷體" pitchFamily="65" charset="-120"/>
                <a:ea typeface="標楷體" pitchFamily="65" charset="-120"/>
              </a:rPr>
              <a:t>人之選舉票為原則</a:t>
            </a:r>
            <a:r>
              <a:rPr lang="zh-TW" altLang="en-US" sz="2800" b="1" dirty="0">
                <a:solidFill>
                  <a:schemeClr val="accent6"/>
                </a:solidFill>
                <a:latin typeface="標楷體" pitchFamily="65" charset="-120"/>
                <a:ea typeface="標楷體" pitchFamily="65" charset="-120"/>
              </a:rPr>
              <a:t>，避免將圈選內容出示他人或窺視刺探票載之內容的情事發生。</a:t>
            </a:r>
          </a:p>
          <a:p>
            <a:pPr marL="355600" indent="-355600">
              <a:defRPr/>
            </a:pPr>
            <a:endParaRPr lang="zh-TW" altLang="en-US" sz="2800" b="1" dirty="0">
              <a:solidFill>
                <a:schemeClr val="accent6"/>
              </a:solidFill>
              <a:latin typeface="標楷體" pitchFamily="65" charset="-120"/>
              <a:ea typeface="標楷體" pitchFamily="65" charset="-120"/>
            </a:endParaRPr>
          </a:p>
          <a:p>
            <a:pPr marL="355600" indent="-355600">
              <a:defRPr/>
            </a:pPr>
            <a:r>
              <a:rPr lang="en-US" altLang="zh-TW" sz="2800" b="1" dirty="0">
                <a:solidFill>
                  <a:schemeClr val="accent6"/>
                </a:solidFill>
                <a:latin typeface="標楷體" pitchFamily="65" charset="-120"/>
                <a:ea typeface="標楷體" pitchFamily="65" charset="-120"/>
              </a:rPr>
              <a:t>8.</a:t>
            </a:r>
            <a:r>
              <a:rPr lang="zh-TW" altLang="en-US" sz="2800" b="1" dirty="0">
                <a:solidFill>
                  <a:schemeClr val="accent6"/>
                </a:solidFill>
                <a:latin typeface="標楷體" pitchFamily="65" charset="-120"/>
                <a:ea typeface="標楷體" pitchFamily="65" charset="-120"/>
              </a:rPr>
              <a:t>發票前請投票人將印章、國民身分證妥為收  存，</a:t>
            </a:r>
            <a:r>
              <a:rPr lang="zh-TW" altLang="en-US" sz="2800" b="1" dirty="0">
                <a:solidFill>
                  <a:srgbClr val="FF0000"/>
                </a:solidFill>
                <a:latin typeface="標楷體" pitchFamily="65" charset="-120"/>
                <a:ea typeface="標楷體" pitchFamily="65" charset="-120"/>
              </a:rPr>
              <a:t>避免將印章或國民身分證連同選舉票投入票匭。</a:t>
            </a:r>
            <a:r>
              <a:rPr lang="zh-TW" altLang="en-US" sz="2800" b="1" dirty="0">
                <a:solidFill>
                  <a:schemeClr val="accent6"/>
                </a:solidFill>
                <a:latin typeface="標楷體" pitchFamily="65" charset="-120"/>
                <a:ea typeface="標楷體" pitchFamily="65" charset="-120"/>
              </a:rPr>
              <a:t> 　</a:t>
            </a:r>
            <a:r>
              <a:rPr lang="zh-TW" altLang="en-US" sz="2800" b="1" dirty="0">
                <a:latin typeface="標楷體" pitchFamily="65" charset="-120"/>
                <a:ea typeface="標楷體" pitchFamily="65" charset="-120"/>
              </a:rPr>
              <a:t>　</a:t>
            </a:r>
          </a:p>
        </p:txBody>
      </p:sp>
    </p:spTree>
  </p:cSld>
  <p:clrMapOvr>
    <a:masterClrMapping/>
  </p:clrMapOvr>
  <p:transition>
    <p:zoom/>
  </p:transition>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146" name="投影片編號版面配置區 3">
            <a:extLst>
              <a:ext uri="{FF2B5EF4-FFF2-40B4-BE49-F238E27FC236}">
                <a16:creationId xmlns:a16="http://schemas.microsoft.com/office/drawing/2014/main" id="{7AE83ADB-83CC-456C-8769-02EE992364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536B813A-BDBC-4245-AA3A-DFEA0499256A}" type="slidenum">
              <a:rPr lang="en-US" altLang="zh-TW" sz="1400">
                <a:ea typeface="標楷體" panose="03000509000000000000" pitchFamily="65" charset="-120"/>
              </a:rPr>
              <a:pPr eaLnBrk="1" hangingPunct="1"/>
              <a:t>5</a:t>
            </a:fld>
            <a:endParaRPr lang="en-US" altLang="zh-TW" sz="1400">
              <a:ea typeface="標楷體" panose="03000509000000000000" pitchFamily="65" charset="-120"/>
            </a:endParaRPr>
          </a:p>
        </p:txBody>
      </p:sp>
      <p:sp>
        <p:nvSpPr>
          <p:cNvPr id="6147" name="Rectangle 4">
            <a:extLst>
              <a:ext uri="{FF2B5EF4-FFF2-40B4-BE49-F238E27FC236}">
                <a16:creationId xmlns:a16="http://schemas.microsoft.com/office/drawing/2014/main" id="{3D930BE8-C564-4D16-8F5A-6F8837F83DDD}"/>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6148" name="Rectangle 7">
            <a:extLst>
              <a:ext uri="{FF2B5EF4-FFF2-40B4-BE49-F238E27FC236}">
                <a16:creationId xmlns:a16="http://schemas.microsoft.com/office/drawing/2014/main" id="{6689450A-FC27-4475-A170-52F80CD5314B}"/>
              </a:ext>
            </a:extLst>
          </p:cNvPr>
          <p:cNvSpPr>
            <a:spLocks noChangeArrowheads="1"/>
          </p:cNvSpPr>
          <p:nvPr/>
        </p:nvSpPr>
        <p:spPr bwMode="auto">
          <a:xfrm>
            <a:off x="539750" y="692150"/>
            <a:ext cx="8207375"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lnSpc>
                <a:spcPts val="3000"/>
              </a:lnSpc>
              <a:spcBef>
                <a:spcPct val="20%"/>
              </a:spcBef>
            </a:pPr>
            <a:r>
              <a:rPr lang="en-US" altLang="zh-TW" sz="3200" b="1">
                <a:solidFill>
                  <a:srgbClr val="2D2DB9"/>
                </a:solidFill>
                <a:latin typeface="標楷體" panose="03000509000000000000" pitchFamily="65" charset="-120"/>
                <a:ea typeface="標楷體" panose="03000509000000000000" pitchFamily="65" charset="-120"/>
              </a:rPr>
              <a:t> (</a:t>
            </a:r>
            <a:r>
              <a:rPr lang="zh-TW" altLang="en-US" sz="3200" b="1">
                <a:solidFill>
                  <a:srgbClr val="2D2DB9"/>
                </a:solidFill>
                <a:latin typeface="標楷體" panose="03000509000000000000" pitchFamily="65" charset="-120"/>
                <a:ea typeface="標楷體" panose="03000509000000000000" pitchFamily="65" charset="-120"/>
              </a:rPr>
              <a:t>三</a:t>
            </a:r>
            <a:r>
              <a:rPr lang="en-US" altLang="zh-TW" sz="3200" b="1">
                <a:solidFill>
                  <a:srgbClr val="2D2DB9"/>
                </a:solidFill>
                <a:latin typeface="標楷體" panose="03000509000000000000" pitchFamily="65" charset="-120"/>
                <a:ea typeface="標楷體" panose="03000509000000000000" pitchFamily="65" charset="-120"/>
              </a:rPr>
              <a:t>)</a:t>
            </a:r>
            <a:r>
              <a:rPr lang="zh-TW" altLang="en-US" sz="3200" b="1">
                <a:solidFill>
                  <a:srgbClr val="2D2DB9"/>
                </a:solidFill>
                <a:latin typeface="標楷體" panose="03000509000000000000" pitchFamily="65" charset="-120"/>
                <a:ea typeface="標楷體" panose="03000509000000000000" pitchFamily="65" charset="-120"/>
              </a:rPr>
              <a:t>選舉票顏色：</a:t>
            </a:r>
            <a:endParaRPr lang="en-US" altLang="zh-TW" sz="3200" b="1">
              <a:solidFill>
                <a:srgbClr val="2D2DB9"/>
              </a:solidFill>
              <a:latin typeface="標楷體" panose="03000509000000000000" pitchFamily="65" charset="-120"/>
              <a:ea typeface="標楷體" panose="03000509000000000000" pitchFamily="65" charset="-120"/>
            </a:endParaRPr>
          </a:p>
          <a:p>
            <a:pPr eaLnBrk="1" hangingPunct="1">
              <a:lnSpc>
                <a:spcPts val="3000"/>
              </a:lnSpc>
              <a:spcBef>
                <a:spcPct val="20%"/>
              </a:spcBef>
            </a:pPr>
            <a:r>
              <a:rPr lang="en-US" altLang="zh-TW" sz="3200" b="1">
                <a:solidFill>
                  <a:srgbClr val="2D2DB9"/>
                </a:solidFill>
                <a:latin typeface="標楷體" panose="03000509000000000000" pitchFamily="65" charset="-120"/>
                <a:ea typeface="標楷體" panose="03000509000000000000" pitchFamily="65" charset="-120"/>
              </a:rPr>
              <a:t>   </a:t>
            </a:r>
            <a:r>
              <a:rPr lang="en-US" altLang="zh-TW" sz="2600" b="1">
                <a:solidFill>
                  <a:srgbClr val="2D2DB9"/>
                </a:solidFill>
                <a:latin typeface="標楷體" panose="03000509000000000000" pitchFamily="65" charset="-120"/>
                <a:ea typeface="標楷體" panose="03000509000000000000" pitchFamily="65" charset="-120"/>
              </a:rPr>
              <a:t>1.</a:t>
            </a:r>
            <a:r>
              <a:rPr lang="zh-TW" altLang="en-US" sz="2600" b="1">
                <a:solidFill>
                  <a:srgbClr val="2D2DB9"/>
                </a:solidFill>
                <a:latin typeface="標楷體" panose="03000509000000000000" pitchFamily="65" charset="-120"/>
                <a:ea typeface="標楷體" panose="03000509000000000000" pitchFamily="65" charset="-120"/>
              </a:rPr>
              <a:t>農事小組組長（副組長）</a:t>
            </a:r>
            <a:r>
              <a:rPr lang="zh-TW" altLang="en-US" sz="2600" b="1">
                <a:solidFill>
                  <a:srgbClr val="2D2DB9"/>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600" b="1">
                <a:solidFill>
                  <a:schemeClr val="bg1"/>
                </a:solidFill>
                <a:latin typeface="標楷體" panose="03000509000000000000" pitchFamily="65" charset="-120"/>
                <a:ea typeface="標楷體" panose="03000509000000000000" pitchFamily="65" charset="-120"/>
              </a:rPr>
              <a:t>白色</a:t>
            </a:r>
            <a:r>
              <a:rPr lang="zh-TW" altLang="en-US" sz="2600" b="1">
                <a:latin typeface="標楷體" panose="03000509000000000000" pitchFamily="65" charset="-120"/>
                <a:ea typeface="標楷體" panose="03000509000000000000" pitchFamily="65" charset="-120"/>
              </a:rPr>
              <a:t> </a:t>
            </a:r>
          </a:p>
          <a:p>
            <a:pPr eaLnBrk="1" hangingPunct="1">
              <a:lnSpc>
                <a:spcPts val="3000"/>
              </a:lnSpc>
              <a:spcBef>
                <a:spcPct val="20%"/>
              </a:spcBef>
            </a:pPr>
            <a:r>
              <a:rPr lang="zh-TW" altLang="en-US" sz="2600" b="1">
                <a:solidFill>
                  <a:srgbClr val="2D2DB9"/>
                </a:solidFill>
                <a:latin typeface="標楷體" panose="03000509000000000000" pitchFamily="65" charset="-120"/>
                <a:ea typeface="標楷體" panose="03000509000000000000" pitchFamily="65" charset="-120"/>
              </a:rPr>
              <a:t>    </a:t>
            </a:r>
            <a:r>
              <a:rPr lang="en-US" altLang="zh-TW" sz="2600" b="1">
                <a:solidFill>
                  <a:srgbClr val="2D2DB9"/>
                </a:solidFill>
                <a:latin typeface="標楷體" panose="03000509000000000000" pitchFamily="65" charset="-120"/>
                <a:ea typeface="標楷體" panose="03000509000000000000" pitchFamily="65" charset="-120"/>
              </a:rPr>
              <a:t>2.</a:t>
            </a:r>
            <a:r>
              <a:rPr lang="zh-TW" altLang="en-US" sz="2600" b="1">
                <a:solidFill>
                  <a:srgbClr val="2D2DB9"/>
                </a:solidFill>
                <a:latin typeface="標楷體" panose="03000509000000000000" pitchFamily="65" charset="-120"/>
                <a:ea typeface="標楷體" panose="03000509000000000000" pitchFamily="65" charset="-120"/>
              </a:rPr>
              <a:t>會員代表－</a:t>
            </a:r>
            <a:r>
              <a:rPr lang="zh-TW" altLang="en-US" sz="2600" b="1">
                <a:solidFill>
                  <a:srgbClr val="FFC000"/>
                </a:solidFill>
                <a:latin typeface="標楷體" panose="03000509000000000000" pitchFamily="65" charset="-120"/>
                <a:ea typeface="標楷體" panose="03000509000000000000" pitchFamily="65" charset="-120"/>
              </a:rPr>
              <a:t>淺黃色</a:t>
            </a:r>
          </a:p>
          <a:p>
            <a:pPr eaLnBrk="1" hangingPunct="1">
              <a:lnSpc>
                <a:spcPts val="3000"/>
              </a:lnSpc>
              <a:spcBef>
                <a:spcPct val="20%"/>
              </a:spcBef>
            </a:pPr>
            <a:r>
              <a:rPr lang="zh-TW" altLang="en-US" sz="2600" b="1">
                <a:solidFill>
                  <a:srgbClr val="2D2DB9"/>
                </a:solidFill>
                <a:latin typeface="標楷體" panose="03000509000000000000" pitchFamily="65" charset="-120"/>
                <a:ea typeface="標楷體" panose="03000509000000000000" pitchFamily="65" charset="-120"/>
              </a:rPr>
              <a:t>    </a:t>
            </a:r>
            <a:r>
              <a:rPr lang="en-US" altLang="zh-TW" sz="2600" b="1">
                <a:solidFill>
                  <a:srgbClr val="2D2DB9"/>
                </a:solidFill>
                <a:latin typeface="標楷體" panose="03000509000000000000" pitchFamily="65" charset="-120"/>
                <a:ea typeface="標楷體" panose="03000509000000000000" pitchFamily="65" charset="-120"/>
              </a:rPr>
              <a:t>3.</a:t>
            </a:r>
            <a:r>
              <a:rPr lang="zh-TW" altLang="en-US" sz="2600" b="1">
                <a:solidFill>
                  <a:srgbClr val="2D2DB9"/>
                </a:solidFill>
                <a:latin typeface="標楷體" panose="03000509000000000000" pitchFamily="65" charset="-120"/>
                <a:ea typeface="標楷體" panose="03000509000000000000" pitchFamily="65" charset="-120"/>
              </a:rPr>
              <a:t>理事、理事長－</a:t>
            </a:r>
            <a:r>
              <a:rPr lang="zh-TW" altLang="en-US" sz="2600" b="1">
                <a:solidFill>
                  <a:srgbClr val="3399FF"/>
                </a:solidFill>
                <a:latin typeface="標楷體" panose="03000509000000000000" pitchFamily="65" charset="-120"/>
                <a:ea typeface="標楷體" panose="03000509000000000000" pitchFamily="65" charset="-120"/>
              </a:rPr>
              <a:t>淺藍色</a:t>
            </a:r>
          </a:p>
          <a:p>
            <a:pPr eaLnBrk="1" hangingPunct="1">
              <a:lnSpc>
                <a:spcPts val="3000"/>
              </a:lnSpc>
              <a:spcBef>
                <a:spcPct val="20%"/>
              </a:spcBef>
            </a:pPr>
            <a:r>
              <a:rPr lang="zh-TW" altLang="en-US" sz="2600" b="1">
                <a:solidFill>
                  <a:srgbClr val="2D2DB9"/>
                </a:solidFill>
                <a:latin typeface="標楷體" panose="03000509000000000000" pitchFamily="65" charset="-120"/>
                <a:ea typeface="標楷體" panose="03000509000000000000" pitchFamily="65" charset="-120"/>
              </a:rPr>
              <a:t>    </a:t>
            </a:r>
            <a:r>
              <a:rPr lang="en-US" altLang="zh-TW" sz="2600" b="1">
                <a:solidFill>
                  <a:srgbClr val="2D2DB9"/>
                </a:solidFill>
                <a:latin typeface="標楷體" panose="03000509000000000000" pitchFamily="65" charset="-120"/>
                <a:ea typeface="標楷體" panose="03000509000000000000" pitchFamily="65" charset="-120"/>
              </a:rPr>
              <a:t>4.</a:t>
            </a:r>
            <a:r>
              <a:rPr lang="zh-TW" altLang="en-US" sz="2600" b="1">
                <a:solidFill>
                  <a:srgbClr val="2D2DB9"/>
                </a:solidFill>
                <a:latin typeface="標楷體" panose="03000509000000000000" pitchFamily="65" charset="-120"/>
                <a:ea typeface="標楷體" panose="03000509000000000000" pitchFamily="65" charset="-120"/>
              </a:rPr>
              <a:t>監事、常務監事</a:t>
            </a:r>
            <a:r>
              <a:rPr lang="zh-TW" altLang="en-US" sz="2600" b="1">
                <a:latin typeface="標楷體" panose="03000509000000000000" pitchFamily="65" charset="-120"/>
                <a:ea typeface="標楷體" panose="03000509000000000000" pitchFamily="65" charset="-120"/>
              </a:rPr>
              <a:t>－</a:t>
            </a:r>
            <a:r>
              <a:rPr lang="zh-TW" altLang="en-US" sz="2600" b="1">
                <a:solidFill>
                  <a:srgbClr val="00CC99"/>
                </a:solidFill>
                <a:latin typeface="標楷體" panose="03000509000000000000" pitchFamily="65" charset="-120"/>
                <a:ea typeface="標楷體" panose="03000509000000000000" pitchFamily="65" charset="-120"/>
              </a:rPr>
              <a:t>淺綠色</a:t>
            </a:r>
          </a:p>
          <a:p>
            <a:pPr>
              <a:lnSpc>
                <a:spcPts val="3000"/>
              </a:lnSpc>
              <a:spcBef>
                <a:spcPts val="500"/>
              </a:spcBef>
            </a:pPr>
            <a:endParaRPr lang="en-US" altLang="zh-TW" sz="3200" b="1">
              <a:solidFill>
                <a:srgbClr val="2D2DB9"/>
              </a:solidFill>
              <a:latin typeface="標楷體" panose="03000509000000000000" pitchFamily="65" charset="-120"/>
              <a:ea typeface="標楷體" panose="03000509000000000000" pitchFamily="65" charset="-120"/>
            </a:endParaRPr>
          </a:p>
          <a:p>
            <a:pPr>
              <a:lnSpc>
                <a:spcPts val="3000"/>
              </a:lnSpc>
              <a:spcBef>
                <a:spcPts val="500"/>
              </a:spcBef>
            </a:pPr>
            <a:r>
              <a:rPr lang="en-US" altLang="zh-TW" sz="3200" b="1">
                <a:solidFill>
                  <a:srgbClr val="2D2DB9"/>
                </a:solidFill>
                <a:latin typeface="標楷體" panose="03000509000000000000" pitchFamily="65" charset="-120"/>
                <a:ea typeface="標楷體" panose="03000509000000000000" pitchFamily="65" charset="-120"/>
              </a:rPr>
              <a:t> (</a:t>
            </a:r>
            <a:r>
              <a:rPr lang="zh-TW" altLang="en-US" sz="3200" b="1">
                <a:solidFill>
                  <a:srgbClr val="2D2DB9"/>
                </a:solidFill>
                <a:latin typeface="標楷體" panose="03000509000000000000" pitchFamily="65" charset="-120"/>
                <a:ea typeface="標楷體" panose="03000509000000000000" pitchFamily="65" charset="-120"/>
              </a:rPr>
              <a:t>四</a:t>
            </a:r>
            <a:r>
              <a:rPr lang="en-US" altLang="zh-TW" sz="3200" b="1">
                <a:solidFill>
                  <a:srgbClr val="2D2DB9"/>
                </a:solidFill>
                <a:latin typeface="標楷體" panose="03000509000000000000" pitchFamily="65" charset="-120"/>
                <a:ea typeface="標楷體" panose="03000509000000000000" pitchFamily="65" charset="-120"/>
              </a:rPr>
              <a:t>)</a:t>
            </a:r>
            <a:r>
              <a:rPr lang="zh-TW" altLang="en-US" sz="3200" b="1">
                <a:solidFill>
                  <a:srgbClr val="2D2DB9"/>
                </a:solidFill>
                <a:latin typeface="標楷體" panose="03000509000000000000" pitchFamily="65" charset="-120"/>
                <a:ea typeface="標楷體" panose="03000509000000000000" pitchFamily="65" charset="-120"/>
              </a:rPr>
              <a:t>合格之選舉票的印製</a:t>
            </a:r>
            <a:endParaRPr lang="en-US" altLang="zh-TW" sz="3200" b="1">
              <a:solidFill>
                <a:srgbClr val="2D2DB9"/>
              </a:solidFill>
              <a:latin typeface="標楷體" panose="03000509000000000000" pitchFamily="65" charset="-120"/>
              <a:ea typeface="標楷體" panose="03000509000000000000" pitchFamily="65" charset="-120"/>
            </a:endParaRPr>
          </a:p>
          <a:p>
            <a:pPr>
              <a:lnSpc>
                <a:spcPts val="3000"/>
              </a:lnSpc>
              <a:spcBef>
                <a:spcPts val="500"/>
              </a:spcBef>
            </a:pPr>
            <a:endParaRPr lang="en-US" altLang="zh-TW" sz="3200" b="1">
              <a:solidFill>
                <a:srgbClr val="2D2DB9"/>
              </a:solidFill>
              <a:latin typeface="標楷體" panose="03000509000000000000" pitchFamily="65" charset="-120"/>
              <a:ea typeface="標楷體" panose="03000509000000000000" pitchFamily="65" charset="-120"/>
            </a:endParaRPr>
          </a:p>
          <a:p>
            <a:pPr>
              <a:lnSpc>
                <a:spcPts val="3000"/>
              </a:lnSpc>
              <a:spcBef>
                <a:spcPts val="500"/>
              </a:spcBef>
            </a:pPr>
            <a:r>
              <a:rPr lang="en-US" altLang="zh-TW" sz="3200" b="1">
                <a:solidFill>
                  <a:srgbClr val="2D2DB9"/>
                </a:solidFill>
                <a:latin typeface="標楷體" panose="03000509000000000000" pitchFamily="65" charset="-120"/>
                <a:ea typeface="標楷體" panose="03000509000000000000" pitchFamily="65" charset="-120"/>
              </a:rPr>
              <a:t>     </a:t>
            </a:r>
            <a:r>
              <a:rPr lang="zh-TW" altLang="en-US" sz="3200" b="1">
                <a:solidFill>
                  <a:srgbClr val="FF0000"/>
                </a:solidFill>
                <a:latin typeface="標楷體" panose="03000509000000000000" pitchFamily="65" charset="-120"/>
                <a:ea typeface="標楷體" panose="03000509000000000000" pitchFamily="65" charset="-120"/>
              </a:rPr>
              <a:t>確認、確認、再確認</a:t>
            </a:r>
            <a:endParaRPr lang="en-US" altLang="zh-TW" sz="3200" b="1">
              <a:solidFill>
                <a:srgbClr val="FF0000"/>
              </a:solidFill>
              <a:latin typeface="標楷體" panose="03000509000000000000" pitchFamily="65" charset="-120"/>
              <a:ea typeface="標楷體" panose="03000509000000000000" pitchFamily="65" charset="-120"/>
            </a:endParaRPr>
          </a:p>
          <a:p>
            <a:pPr>
              <a:lnSpc>
                <a:spcPts val="3000"/>
              </a:lnSpc>
              <a:spcBef>
                <a:spcPts val="500"/>
              </a:spcBef>
            </a:pPr>
            <a:r>
              <a:rPr lang="zh-TW" altLang="en-US" sz="2600" b="1">
                <a:solidFill>
                  <a:srgbClr val="FF0000"/>
                </a:solidFill>
                <a:latin typeface="標楷體" panose="03000509000000000000" pitchFamily="65" charset="-120"/>
                <a:ea typeface="標楷體" panose="03000509000000000000" pitchFamily="65" charset="-120"/>
              </a:rPr>
              <a:t>     </a:t>
            </a:r>
            <a:endParaRPr lang="zh-TW" altLang="en-US" sz="2600" b="1">
              <a:solidFill>
                <a:srgbClr val="00CC99"/>
              </a:solidFill>
              <a:latin typeface="標楷體" panose="03000509000000000000" pitchFamily="65" charset="-120"/>
              <a:ea typeface="標楷體" panose="03000509000000000000" pitchFamily="65" charset="-120"/>
            </a:endParaRPr>
          </a:p>
        </p:txBody>
      </p:sp>
    </p:spTree>
  </p:cSld>
  <p:clrMapOvr>
    <a:masterClrMapping/>
  </p:clrMapOvr>
  <p:transition>
    <p:zoom/>
  </p:transition>
</p:sld>
</file>

<file path=ppt/slides/slide5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2226" name="投影片編號版面配置區 3">
            <a:extLst>
              <a:ext uri="{FF2B5EF4-FFF2-40B4-BE49-F238E27FC236}">
                <a16:creationId xmlns:a16="http://schemas.microsoft.com/office/drawing/2014/main" id="{40D94C3D-238A-49EE-B979-ED4E358FB7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3C6DB1C9-B385-43DA-8FC4-A151DBA0E2B9}" type="slidenum">
              <a:rPr lang="en-US" altLang="zh-TW" sz="1400">
                <a:ea typeface="標楷體" panose="03000509000000000000" pitchFamily="65" charset="-120"/>
              </a:rPr>
              <a:pPr eaLnBrk="1" hangingPunct="1"/>
              <a:t>50</a:t>
            </a:fld>
            <a:endParaRPr lang="en-US" altLang="zh-TW" sz="1400">
              <a:ea typeface="標楷體" panose="03000509000000000000" pitchFamily="65" charset="-120"/>
            </a:endParaRPr>
          </a:p>
        </p:txBody>
      </p:sp>
      <p:sp>
        <p:nvSpPr>
          <p:cNvPr id="52227" name="Rectangle 3">
            <a:extLst>
              <a:ext uri="{FF2B5EF4-FFF2-40B4-BE49-F238E27FC236}">
                <a16:creationId xmlns:a16="http://schemas.microsoft.com/office/drawing/2014/main" id="{6F7011A4-94EF-4FAF-8822-AFC9E77D526B}"/>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52228" name="Rectangle 4">
            <a:extLst>
              <a:ext uri="{FF2B5EF4-FFF2-40B4-BE49-F238E27FC236}">
                <a16:creationId xmlns:a16="http://schemas.microsoft.com/office/drawing/2014/main" id="{918E89BA-625D-4CB8-9757-A34CD9F717FE}"/>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53253" name="Rectangle 5">
            <a:extLst>
              <a:ext uri="{FF2B5EF4-FFF2-40B4-BE49-F238E27FC236}">
                <a16:creationId xmlns:a16="http://schemas.microsoft.com/office/drawing/2014/main" id="{4C800099-2DD5-426E-AF48-8BB6CF839FB7}"/>
              </a:ext>
            </a:extLst>
          </p:cNvPr>
          <p:cNvSpPr>
            <a:spLocks noChangeArrowheads="1"/>
          </p:cNvSpPr>
          <p:nvPr/>
        </p:nvSpPr>
        <p:spPr bwMode="auto">
          <a:xfrm>
            <a:off x="609600" y="260350"/>
            <a:ext cx="8001000" cy="5976938"/>
          </a:xfrm>
          <a:prstGeom prst="rect">
            <a:avLst/>
          </a:prstGeom>
          <a:noFill/>
          <a:ln w="9525">
            <a:noFill/>
            <a:miter lim="800%"/>
            <a:headEnd/>
            <a:tailEnd/>
          </a:ln>
        </p:spPr>
        <p:txBody>
          <a:bodyPr/>
          <a:lstStyle/>
          <a:p>
            <a:pPr marL="722313" indent="-722313" algn="just">
              <a:spcBef>
                <a:spcPct val="20%"/>
              </a:spcBef>
              <a:defRPr/>
            </a:pPr>
            <a:r>
              <a:rPr lang="zh-TW" altLang="en-US" sz="3200" dirty="0">
                <a:solidFill>
                  <a:srgbClr val="FF0000"/>
                </a:solidFill>
                <a:latin typeface="標楷體" pitchFamily="65" charset="-120"/>
                <a:ea typeface="標楷體" pitchFamily="65" charset="-120"/>
              </a:rPr>
              <a:t>（五）</a:t>
            </a:r>
            <a:r>
              <a:rPr lang="zh-TW" altLang="en-US" sz="3200" b="1" dirty="0">
                <a:solidFill>
                  <a:srgbClr val="FF0000"/>
                </a:solidFill>
                <a:latin typeface="標楷體" pitchFamily="65" charset="-120"/>
                <a:ea typeface="標楷體" pitchFamily="65" charset="-120"/>
              </a:rPr>
              <a:t>計票員之任務</a:t>
            </a:r>
            <a:r>
              <a:rPr lang="zh-TW" altLang="en-US" sz="3200" dirty="0">
                <a:solidFill>
                  <a:srgbClr val="FF0000"/>
                </a:solidFill>
                <a:latin typeface="標楷體" pitchFamily="65" charset="-120"/>
                <a:ea typeface="標楷體" pitchFamily="65" charset="-120"/>
              </a:rPr>
              <a:t>：</a:t>
            </a:r>
          </a:p>
          <a:p>
            <a:pPr marL="722313" indent="-722313">
              <a:defRPr/>
            </a:pPr>
            <a:r>
              <a:rPr lang="zh-TW" altLang="en-US" dirty="0">
                <a:latin typeface="標楷體" pitchFamily="65" charset="-120"/>
                <a:ea typeface="標楷體" pitchFamily="65" charset="-120"/>
              </a:rPr>
              <a:t>　　</a:t>
            </a:r>
          </a:p>
          <a:p>
            <a:pPr marL="722313" indent="-722313">
              <a:spcBef>
                <a:spcPct val="35%"/>
              </a:spcBef>
              <a:defRPr/>
            </a:pPr>
            <a:r>
              <a:rPr lang="zh-TW" altLang="en-US" sz="2800" b="1" dirty="0">
                <a:latin typeface="標楷體" pitchFamily="65" charset="-120"/>
                <a:ea typeface="標楷體" pitchFamily="65" charset="-120"/>
              </a:rPr>
              <a:t>  </a:t>
            </a:r>
            <a:r>
              <a:rPr lang="en-US" altLang="zh-TW" sz="2800" b="1" dirty="0">
                <a:solidFill>
                  <a:schemeClr val="accent6"/>
                </a:solidFill>
                <a:latin typeface="標楷體" pitchFamily="65" charset="-120"/>
                <a:ea typeface="標楷體" pitchFamily="65" charset="-120"/>
              </a:rPr>
              <a:t>1.</a:t>
            </a:r>
            <a:r>
              <a:rPr lang="zh-TW" altLang="en-US" sz="2800" b="1" dirty="0">
                <a:solidFill>
                  <a:schemeClr val="accent6"/>
                </a:solidFill>
                <a:latin typeface="標楷體" pitchFamily="65" charset="-120"/>
                <a:ea typeface="標楷體" pitchFamily="65" charset="-120"/>
              </a:rPr>
              <a:t>負責</a:t>
            </a:r>
            <a:r>
              <a:rPr lang="zh-TW" altLang="en-US" sz="2800" b="1" dirty="0">
                <a:solidFill>
                  <a:srgbClr val="FF0000"/>
                </a:solidFill>
                <a:latin typeface="標楷體" pitchFamily="65" charset="-120"/>
                <a:ea typeface="標楷體" pitchFamily="65" charset="-120"/>
              </a:rPr>
              <a:t>圈票處</a:t>
            </a:r>
            <a:r>
              <a:rPr lang="zh-TW" altLang="en-US" sz="2800" b="1" dirty="0">
                <a:solidFill>
                  <a:schemeClr val="accent6"/>
                </a:solidFill>
                <a:latin typeface="標楷體" pitchFamily="65" charset="-120"/>
                <a:ea typeface="標楷體" pitchFamily="65" charset="-120"/>
              </a:rPr>
              <a:t>與</a:t>
            </a:r>
            <a:r>
              <a:rPr lang="zh-TW" altLang="en-US" sz="2800" b="1" dirty="0">
                <a:solidFill>
                  <a:srgbClr val="FF0000"/>
                </a:solidFill>
                <a:latin typeface="標楷體" pitchFamily="65" charset="-120"/>
                <a:ea typeface="標楷體" pitchFamily="65" charset="-120"/>
              </a:rPr>
              <a:t>投票處</a:t>
            </a:r>
            <a:r>
              <a:rPr lang="zh-TW" altLang="en-US" sz="2800" b="1" dirty="0">
                <a:solidFill>
                  <a:schemeClr val="accent6"/>
                </a:solidFill>
                <a:latin typeface="標楷體" pitchFamily="65" charset="-120"/>
                <a:ea typeface="標楷體" pitchFamily="65" charset="-120"/>
              </a:rPr>
              <a:t>及之管理。</a:t>
            </a:r>
          </a:p>
          <a:p>
            <a:pPr marL="722313" indent="-722313">
              <a:spcBef>
                <a:spcPct val="35%"/>
              </a:spcBef>
              <a:defRPr/>
            </a:pPr>
            <a:r>
              <a:rPr lang="zh-TW" altLang="en-US" sz="2800" b="1" dirty="0">
                <a:solidFill>
                  <a:schemeClr val="accent6"/>
                </a:solidFill>
                <a:latin typeface="標楷體" pitchFamily="65" charset="-120"/>
                <a:ea typeface="標楷體" pitchFamily="65" charset="-120"/>
              </a:rPr>
              <a:t>　</a:t>
            </a:r>
            <a:r>
              <a:rPr lang="en-US" altLang="zh-TW" sz="2800" b="1" dirty="0">
                <a:solidFill>
                  <a:schemeClr val="accent6"/>
                </a:solidFill>
                <a:latin typeface="標楷體" pitchFamily="65" charset="-120"/>
                <a:ea typeface="標楷體" pitchFamily="65" charset="-120"/>
              </a:rPr>
              <a:t>2.</a:t>
            </a:r>
            <a:r>
              <a:rPr lang="zh-TW" altLang="en-US" sz="2800" b="1" dirty="0">
                <a:solidFill>
                  <a:srgbClr val="FF0000"/>
                </a:solidFill>
                <a:latin typeface="標楷體" pitchFamily="65" charset="-120"/>
                <a:ea typeface="標楷體" pitchFamily="65" charset="-120"/>
              </a:rPr>
              <a:t>執行職務之位置為圈票處與投票處之中間，  並應保持適當之距離</a:t>
            </a:r>
            <a:r>
              <a:rPr lang="zh-TW" altLang="en-US" sz="2800" b="1" dirty="0">
                <a:solidFill>
                  <a:schemeClr val="accent6"/>
                </a:solidFill>
                <a:latin typeface="標楷體" pitchFamily="65" charset="-120"/>
                <a:ea typeface="標楷體" pitchFamily="65" charset="-120"/>
              </a:rPr>
              <a:t>，不得窺視圈票內容。</a:t>
            </a:r>
          </a:p>
          <a:p>
            <a:pPr marL="722313" indent="-722313">
              <a:spcBef>
                <a:spcPct val="35%"/>
              </a:spcBef>
              <a:defRPr/>
            </a:pPr>
            <a:r>
              <a:rPr lang="zh-TW" altLang="en-US" sz="2800" b="1" dirty="0">
                <a:solidFill>
                  <a:schemeClr val="accent6"/>
                </a:solidFill>
                <a:latin typeface="標楷體" pitchFamily="65" charset="-120"/>
                <a:ea typeface="標楷體" pitchFamily="65" charset="-120"/>
              </a:rPr>
              <a:t>　</a:t>
            </a:r>
            <a:r>
              <a:rPr lang="en-US" altLang="zh-TW" sz="2800" b="1" dirty="0">
                <a:solidFill>
                  <a:schemeClr val="accent6"/>
                </a:solidFill>
                <a:latin typeface="標楷體" pitchFamily="65" charset="-120"/>
                <a:ea typeface="標楷體" pitchFamily="65" charset="-120"/>
              </a:rPr>
              <a:t>3.</a:t>
            </a:r>
            <a:r>
              <a:rPr lang="zh-TW" altLang="en-US" sz="2800" b="1" dirty="0">
                <a:solidFill>
                  <a:srgbClr val="FF0000"/>
                </a:solidFill>
                <a:latin typeface="標楷體" pitchFamily="65" charset="-120"/>
                <a:ea typeface="標楷體" pitchFamily="65" charset="-120"/>
              </a:rPr>
              <a:t>通知指導員及監票員對不識字或身體殘障   之投票人應予協助之事項</a:t>
            </a:r>
            <a:r>
              <a:rPr lang="zh-TW" altLang="en-US" sz="2800" b="1" dirty="0">
                <a:solidFill>
                  <a:schemeClr val="accent6"/>
                </a:solidFill>
                <a:latin typeface="標楷體" pitchFamily="65" charset="-120"/>
                <a:ea typeface="標楷體" pitchFamily="65" charset="-120"/>
              </a:rPr>
              <a:t>。</a:t>
            </a:r>
          </a:p>
          <a:p>
            <a:pPr marL="722313" indent="-722313">
              <a:spcBef>
                <a:spcPct val="35%"/>
              </a:spcBef>
              <a:defRPr/>
            </a:pPr>
            <a:r>
              <a:rPr lang="zh-TW" altLang="en-US" sz="2800" b="1" dirty="0">
                <a:solidFill>
                  <a:schemeClr val="accent6"/>
                </a:solidFill>
                <a:latin typeface="標楷體" pitchFamily="65" charset="-120"/>
                <a:ea typeface="標楷體" pitchFamily="65" charset="-120"/>
              </a:rPr>
              <a:t>　</a:t>
            </a:r>
            <a:r>
              <a:rPr lang="en-US" altLang="zh-TW" sz="2800" b="1" dirty="0">
                <a:solidFill>
                  <a:schemeClr val="accent6"/>
                </a:solidFill>
                <a:latin typeface="標楷體" pitchFamily="65" charset="-120"/>
                <a:ea typeface="標楷體" pitchFamily="65" charset="-120"/>
              </a:rPr>
              <a:t>4.</a:t>
            </a:r>
            <a:r>
              <a:rPr lang="zh-TW" altLang="en-US" sz="2800" b="1" dirty="0">
                <a:solidFill>
                  <a:schemeClr val="accent6"/>
                </a:solidFill>
                <a:latin typeface="標楷體" pitchFamily="65" charset="-120"/>
                <a:ea typeface="標楷體" pitchFamily="65" charset="-120"/>
              </a:rPr>
              <a:t>維護圈選工具之安全，試用</a:t>
            </a:r>
            <a:r>
              <a:rPr lang="zh-TW" altLang="en-US" sz="2800" b="1" dirty="0">
                <a:solidFill>
                  <a:srgbClr val="FF0000"/>
                </a:solidFill>
                <a:latin typeface="標楷體" pitchFamily="65" charset="-120"/>
                <a:ea typeface="標楷體" pitchFamily="65" charset="-120"/>
              </a:rPr>
              <a:t>紅色印台</a:t>
            </a:r>
            <a:r>
              <a:rPr lang="zh-TW" altLang="en-US" sz="2800" b="1" dirty="0">
                <a:solidFill>
                  <a:schemeClr val="accent6"/>
                </a:solidFill>
                <a:latin typeface="標楷體" pitchFamily="65" charset="-120"/>
                <a:ea typeface="標楷體" pitchFamily="65" charset="-120"/>
              </a:rPr>
              <a:t>之乾濕   度以免過濕造成無效票。在無人投票時注意察看圈票處，嚴防選舉人調換或攜走圈票工具或將紅色印台調換成其他顏色之印台。</a:t>
            </a:r>
            <a:r>
              <a:rPr lang="zh-TW" altLang="en-US" dirty="0">
                <a:latin typeface="標楷體" pitchFamily="65" charset="-120"/>
                <a:ea typeface="標楷體" pitchFamily="65" charset="-120"/>
              </a:rPr>
              <a:t>　　</a:t>
            </a:r>
          </a:p>
        </p:txBody>
      </p:sp>
    </p:spTree>
  </p:cSld>
  <p:clrMapOvr>
    <a:masterClrMapping/>
  </p:clrMapOvr>
  <p:transition>
    <p:zoom/>
  </p:transition>
</p:sld>
</file>

<file path=ppt/slides/slide5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3250" name="投影片編號版面配置區 3">
            <a:extLst>
              <a:ext uri="{FF2B5EF4-FFF2-40B4-BE49-F238E27FC236}">
                <a16:creationId xmlns:a16="http://schemas.microsoft.com/office/drawing/2014/main" id="{7BDEA6BE-5BE6-4721-BFDD-9F28CD8E140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0DA3744D-FFC0-4023-B831-8C6AD2DC582F}" type="slidenum">
              <a:rPr lang="en-US" altLang="zh-TW" sz="1400">
                <a:ea typeface="標楷體" panose="03000509000000000000" pitchFamily="65" charset="-120"/>
              </a:rPr>
              <a:pPr eaLnBrk="1" hangingPunct="1"/>
              <a:t>51</a:t>
            </a:fld>
            <a:endParaRPr lang="en-US" altLang="zh-TW" sz="1400">
              <a:ea typeface="標楷體" panose="03000509000000000000" pitchFamily="65" charset="-120"/>
            </a:endParaRPr>
          </a:p>
        </p:txBody>
      </p:sp>
      <p:sp>
        <p:nvSpPr>
          <p:cNvPr id="53251" name="Rectangle 3">
            <a:extLst>
              <a:ext uri="{FF2B5EF4-FFF2-40B4-BE49-F238E27FC236}">
                <a16:creationId xmlns:a16="http://schemas.microsoft.com/office/drawing/2014/main" id="{DA399146-2B92-4F99-B26D-7135EF6287C7}"/>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53252" name="Rectangle 4">
            <a:extLst>
              <a:ext uri="{FF2B5EF4-FFF2-40B4-BE49-F238E27FC236}">
                <a16:creationId xmlns:a16="http://schemas.microsoft.com/office/drawing/2014/main" id="{56FD239E-DF7D-4370-9AFD-CEEDCD35E4C6}"/>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54277" name="Rectangle 5">
            <a:extLst>
              <a:ext uri="{FF2B5EF4-FFF2-40B4-BE49-F238E27FC236}">
                <a16:creationId xmlns:a16="http://schemas.microsoft.com/office/drawing/2014/main" id="{C9773446-571F-4C85-9F24-2259F4436D23}"/>
              </a:ext>
            </a:extLst>
          </p:cNvPr>
          <p:cNvSpPr>
            <a:spLocks noChangeArrowheads="1"/>
          </p:cNvSpPr>
          <p:nvPr/>
        </p:nvSpPr>
        <p:spPr bwMode="auto">
          <a:xfrm>
            <a:off x="609600" y="692150"/>
            <a:ext cx="8001000" cy="5545138"/>
          </a:xfrm>
          <a:prstGeom prst="rect">
            <a:avLst/>
          </a:prstGeom>
          <a:noFill/>
          <a:ln w="9525">
            <a:noFill/>
            <a:miter lim="800%"/>
            <a:headEnd/>
            <a:tailEnd/>
          </a:ln>
        </p:spPr>
        <p:txBody>
          <a:bodyPr/>
          <a:lstStyle/>
          <a:p>
            <a:pPr marL="900113" indent="-900113" algn="just">
              <a:spcBef>
                <a:spcPct val="20%"/>
              </a:spcBef>
              <a:defRPr/>
            </a:pPr>
            <a:r>
              <a:rPr lang="zh-TW" altLang="en-US" sz="3200" dirty="0">
                <a:solidFill>
                  <a:srgbClr val="FF0000"/>
                </a:solidFill>
                <a:latin typeface="標楷體" pitchFamily="65" charset="-120"/>
                <a:ea typeface="標楷體" pitchFamily="65" charset="-120"/>
              </a:rPr>
              <a:t>（五）</a:t>
            </a:r>
            <a:r>
              <a:rPr lang="zh-TW" altLang="en-US" sz="3200" b="1" dirty="0">
                <a:solidFill>
                  <a:srgbClr val="FF0000"/>
                </a:solidFill>
                <a:latin typeface="標楷體" pitchFamily="65" charset="-120"/>
                <a:ea typeface="標楷體" pitchFamily="65" charset="-120"/>
              </a:rPr>
              <a:t>計票員之任務</a:t>
            </a:r>
            <a:r>
              <a:rPr lang="zh-TW" altLang="en-US" sz="3200" dirty="0">
                <a:solidFill>
                  <a:srgbClr val="FF0000"/>
                </a:solidFill>
                <a:latin typeface="標楷體" pitchFamily="65" charset="-120"/>
                <a:ea typeface="標楷體" pitchFamily="65" charset="-120"/>
              </a:rPr>
              <a:t>：</a:t>
            </a:r>
          </a:p>
          <a:p>
            <a:pPr marL="900113" indent="-900113">
              <a:defRPr/>
            </a:pPr>
            <a:r>
              <a:rPr lang="zh-TW" altLang="en-US" dirty="0">
                <a:ea typeface="標楷體" pitchFamily="65" charset="-120"/>
              </a:rPr>
              <a:t>    </a:t>
            </a:r>
            <a:endParaRPr lang="zh-TW" altLang="en-US" b="1" dirty="0">
              <a:solidFill>
                <a:srgbClr val="0033CC"/>
              </a:solidFill>
              <a:latin typeface="標楷體" pitchFamily="65" charset="-120"/>
              <a:ea typeface="標楷體" pitchFamily="65" charset="-120"/>
            </a:endParaRPr>
          </a:p>
          <a:p>
            <a:pPr marL="900113" indent="-900113">
              <a:defRPr/>
            </a:pPr>
            <a:r>
              <a:rPr lang="zh-TW" altLang="en-US" dirty="0">
                <a:latin typeface="標楷體" pitchFamily="65" charset="-120"/>
                <a:ea typeface="標楷體" pitchFamily="65" charset="-120"/>
              </a:rPr>
              <a:t>　</a:t>
            </a:r>
            <a:r>
              <a:rPr lang="zh-TW" altLang="en-US" sz="2800" b="1" dirty="0">
                <a:latin typeface="標楷體" pitchFamily="65" charset="-120"/>
                <a:ea typeface="標楷體" pitchFamily="65" charset="-120"/>
              </a:rPr>
              <a:t>　</a:t>
            </a:r>
          </a:p>
          <a:p>
            <a:pPr marL="900113" indent="-900113">
              <a:spcBef>
                <a:spcPct val="40%"/>
              </a:spcBef>
              <a:defRPr/>
            </a:pPr>
            <a:r>
              <a:rPr lang="zh-TW" altLang="en-US" sz="2800" b="1" dirty="0">
                <a:latin typeface="標楷體" pitchFamily="65" charset="-120"/>
                <a:ea typeface="標楷體" pitchFamily="65" charset="-120"/>
              </a:rPr>
              <a:t>   </a:t>
            </a:r>
            <a:r>
              <a:rPr lang="en-US" altLang="zh-TW" sz="2800" b="1" dirty="0">
                <a:solidFill>
                  <a:schemeClr val="accent6"/>
                </a:solidFill>
                <a:latin typeface="標楷體" pitchFamily="65" charset="-120"/>
                <a:ea typeface="標楷體" pitchFamily="65" charset="-120"/>
              </a:rPr>
              <a:t>5.</a:t>
            </a:r>
            <a:r>
              <a:rPr lang="zh-TW" altLang="en-US" sz="2800" b="1" dirty="0">
                <a:solidFill>
                  <a:schemeClr val="accent6"/>
                </a:solidFill>
                <a:latin typeface="標楷體" pitchFamily="65" charset="-120"/>
                <a:ea typeface="標楷體" pitchFamily="65" charset="-120"/>
              </a:rPr>
              <a:t>制止投票人將內容出示他人。告知出口，不  可逗留投票所。</a:t>
            </a:r>
          </a:p>
          <a:p>
            <a:pPr marL="900113" indent="-900113">
              <a:spcBef>
                <a:spcPct val="40%"/>
              </a:spcBef>
              <a:defRPr/>
            </a:pPr>
            <a:r>
              <a:rPr lang="zh-TW" altLang="en-US" sz="2800" b="1" dirty="0">
                <a:solidFill>
                  <a:schemeClr val="accent6"/>
                </a:solidFill>
                <a:latin typeface="標楷體" pitchFamily="65" charset="-120"/>
                <a:ea typeface="標楷體" pitchFamily="65" charset="-120"/>
              </a:rPr>
              <a:t>　 </a:t>
            </a:r>
            <a:r>
              <a:rPr lang="en-US" altLang="zh-TW" sz="2800" b="1" dirty="0">
                <a:solidFill>
                  <a:schemeClr val="accent6"/>
                </a:solidFill>
                <a:latin typeface="標楷體" pitchFamily="65" charset="-120"/>
                <a:ea typeface="標楷體" pitchFamily="65" charset="-120"/>
              </a:rPr>
              <a:t>6.</a:t>
            </a:r>
            <a:r>
              <a:rPr lang="zh-TW" altLang="en-US" sz="2800" b="1" dirty="0">
                <a:solidFill>
                  <a:schemeClr val="accent6"/>
                </a:solidFill>
                <a:latin typeface="標楷體" pitchFamily="65" charset="-120"/>
                <a:ea typeface="標楷體" pitchFamily="65" charset="-120"/>
              </a:rPr>
              <a:t>嚴防投票人將選舉票攜出，縱不願圈選亦應    請其投入投票匭。</a:t>
            </a:r>
          </a:p>
          <a:p>
            <a:pPr marL="900113" indent="-900113">
              <a:spcBef>
                <a:spcPct val="40%"/>
              </a:spcBef>
              <a:defRPr/>
            </a:pPr>
            <a:r>
              <a:rPr lang="zh-TW" altLang="en-US" sz="2800" b="1" dirty="0">
                <a:solidFill>
                  <a:schemeClr val="accent6"/>
                </a:solidFill>
                <a:latin typeface="標楷體" pitchFamily="65" charset="-120"/>
                <a:ea typeface="標楷體" pitchFamily="65" charset="-120"/>
              </a:rPr>
              <a:t>　 </a:t>
            </a:r>
            <a:r>
              <a:rPr lang="en-US" altLang="zh-TW" sz="2800" b="1" dirty="0">
                <a:solidFill>
                  <a:schemeClr val="accent6"/>
                </a:solidFill>
                <a:latin typeface="標楷體" pitchFamily="65" charset="-120"/>
                <a:ea typeface="標楷體" pitchFamily="65" charset="-120"/>
              </a:rPr>
              <a:t>7.</a:t>
            </a:r>
            <a:r>
              <a:rPr lang="zh-TW" altLang="en-US" sz="2800" b="1" dirty="0">
                <a:solidFill>
                  <a:schemeClr val="accent6"/>
                </a:solidFill>
                <a:latin typeface="標楷體" pitchFamily="65" charset="-120"/>
                <a:ea typeface="標楷體" pitchFamily="65" charset="-120"/>
              </a:rPr>
              <a:t>注意投票人將選舉票以外之物品投入票匭。</a:t>
            </a:r>
            <a:r>
              <a:rPr lang="zh-TW" altLang="en-US" sz="2800" b="1" dirty="0">
                <a:latin typeface="標楷體" pitchFamily="65" charset="-120"/>
                <a:ea typeface="標楷體" pitchFamily="65" charset="-120"/>
              </a:rPr>
              <a:t>　　</a:t>
            </a:r>
          </a:p>
        </p:txBody>
      </p:sp>
    </p:spTree>
  </p:cSld>
  <p:clrMapOvr>
    <a:masterClrMapping/>
  </p:clrMapOvr>
  <p:transition>
    <p:zoom/>
  </p:transition>
</p:sld>
</file>

<file path=ppt/slides/slide5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4274" name="投影片編號版面配置區 3">
            <a:extLst>
              <a:ext uri="{FF2B5EF4-FFF2-40B4-BE49-F238E27FC236}">
                <a16:creationId xmlns:a16="http://schemas.microsoft.com/office/drawing/2014/main" id="{48A0D2E8-7016-4006-A899-54607E209B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94E1F17C-4311-4E69-9C9D-300D19D12453}" type="slidenum">
              <a:rPr lang="en-US" altLang="zh-TW" sz="1400">
                <a:ea typeface="標楷體" panose="03000509000000000000" pitchFamily="65" charset="-120"/>
              </a:rPr>
              <a:pPr eaLnBrk="1" hangingPunct="1"/>
              <a:t>52</a:t>
            </a:fld>
            <a:endParaRPr lang="en-US" altLang="zh-TW" sz="1400">
              <a:ea typeface="標楷體" panose="03000509000000000000" pitchFamily="65" charset="-120"/>
            </a:endParaRPr>
          </a:p>
        </p:txBody>
      </p:sp>
      <p:sp>
        <p:nvSpPr>
          <p:cNvPr id="54275" name="Rectangle 3">
            <a:extLst>
              <a:ext uri="{FF2B5EF4-FFF2-40B4-BE49-F238E27FC236}">
                <a16:creationId xmlns:a16="http://schemas.microsoft.com/office/drawing/2014/main" id="{1E011D0E-EA6B-4D02-A5B3-7048F22394D5}"/>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54276" name="Rectangle 4">
            <a:extLst>
              <a:ext uri="{FF2B5EF4-FFF2-40B4-BE49-F238E27FC236}">
                <a16:creationId xmlns:a16="http://schemas.microsoft.com/office/drawing/2014/main" id="{E796EE48-19E8-48FA-BCF2-250803A6FC5B}"/>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55301" name="Rectangle 5">
            <a:extLst>
              <a:ext uri="{FF2B5EF4-FFF2-40B4-BE49-F238E27FC236}">
                <a16:creationId xmlns:a16="http://schemas.microsoft.com/office/drawing/2014/main" id="{B56BFFF9-52C9-433E-B769-4C6EB6116A16}"/>
              </a:ext>
            </a:extLst>
          </p:cNvPr>
          <p:cNvSpPr>
            <a:spLocks noChangeArrowheads="1"/>
          </p:cNvSpPr>
          <p:nvPr/>
        </p:nvSpPr>
        <p:spPr bwMode="auto">
          <a:xfrm>
            <a:off x="609600" y="692150"/>
            <a:ext cx="8001000" cy="5545138"/>
          </a:xfrm>
          <a:prstGeom prst="rect">
            <a:avLst/>
          </a:prstGeom>
          <a:noFill/>
          <a:ln w="9525">
            <a:noFill/>
            <a:miter lim="800%"/>
            <a:headEnd/>
            <a:tailEnd/>
          </a:ln>
        </p:spPr>
        <p:txBody>
          <a:bodyPr/>
          <a:lstStyle/>
          <a:p>
            <a:pPr marL="1079500" indent="-1079500" algn="just">
              <a:spcBef>
                <a:spcPct val="20%"/>
              </a:spcBef>
              <a:defRPr/>
            </a:pPr>
            <a:r>
              <a:rPr lang="zh-TW" altLang="en-US" sz="3200" dirty="0">
                <a:solidFill>
                  <a:srgbClr val="FF0000"/>
                </a:solidFill>
                <a:latin typeface="標楷體" pitchFamily="65" charset="-120"/>
                <a:ea typeface="標楷體" pitchFamily="65" charset="-120"/>
              </a:rPr>
              <a:t>（五）</a:t>
            </a:r>
            <a:r>
              <a:rPr lang="zh-TW" altLang="en-US" sz="3200" b="1" dirty="0">
                <a:solidFill>
                  <a:srgbClr val="FF0000"/>
                </a:solidFill>
                <a:latin typeface="標楷體" pitchFamily="65" charset="-120"/>
                <a:ea typeface="標楷體" pitchFamily="65" charset="-120"/>
              </a:rPr>
              <a:t>計票員之任務</a:t>
            </a:r>
            <a:r>
              <a:rPr lang="zh-TW" altLang="en-US" sz="3200" dirty="0">
                <a:solidFill>
                  <a:srgbClr val="FF0000"/>
                </a:solidFill>
                <a:latin typeface="標楷體" pitchFamily="65" charset="-120"/>
                <a:ea typeface="標楷體" pitchFamily="65" charset="-120"/>
              </a:rPr>
              <a:t>：</a:t>
            </a:r>
          </a:p>
          <a:p>
            <a:pPr marL="1079500" indent="-1079500">
              <a:defRPr/>
            </a:pPr>
            <a:r>
              <a:rPr lang="zh-TW" altLang="en-US" b="1" dirty="0">
                <a:solidFill>
                  <a:srgbClr val="0033CC"/>
                </a:solidFill>
                <a:latin typeface="標楷體" pitchFamily="65" charset="-120"/>
                <a:ea typeface="標楷體" pitchFamily="65" charset="-120"/>
              </a:rPr>
              <a:t>    </a:t>
            </a:r>
          </a:p>
          <a:p>
            <a:pPr marL="1079500" indent="-1079500">
              <a:defRPr/>
            </a:pPr>
            <a:endParaRPr lang="zh-TW" altLang="en-US" b="1" dirty="0">
              <a:solidFill>
                <a:srgbClr val="3399FF"/>
              </a:solidFill>
              <a:latin typeface="標楷體" pitchFamily="65" charset="-120"/>
              <a:ea typeface="標楷體" pitchFamily="65" charset="-120"/>
            </a:endParaRPr>
          </a:p>
          <a:p>
            <a:pPr marL="1079500" indent="-1079500">
              <a:spcBef>
                <a:spcPct val="40%"/>
              </a:spcBef>
              <a:defRPr/>
            </a:pPr>
            <a:r>
              <a:rPr lang="zh-TW" altLang="en-US" sz="2800" b="1" dirty="0">
                <a:latin typeface="標楷體" pitchFamily="65" charset="-120"/>
                <a:ea typeface="標楷體" pitchFamily="65" charset="-120"/>
              </a:rPr>
              <a:t>　　</a:t>
            </a:r>
            <a:r>
              <a:rPr lang="en-US" altLang="zh-TW" sz="2800" b="1" dirty="0">
                <a:solidFill>
                  <a:schemeClr val="accent6"/>
                </a:solidFill>
                <a:latin typeface="標楷體" pitchFamily="65" charset="-120"/>
                <a:ea typeface="標楷體" pitchFamily="65" charset="-120"/>
              </a:rPr>
              <a:t>8.</a:t>
            </a:r>
            <a:r>
              <a:rPr lang="zh-TW" altLang="en-US" sz="2800" b="1" dirty="0">
                <a:solidFill>
                  <a:schemeClr val="accent6"/>
                </a:solidFill>
                <a:latin typeface="標楷體" pitchFamily="65" charset="-120"/>
                <a:ea typeface="標楷體" pitchFamily="65" charset="-120"/>
              </a:rPr>
              <a:t>經唱票員每唱一票，即在計票紙上候選人      姓名下方格內按「</a:t>
            </a:r>
            <a:r>
              <a:rPr lang="zh-TW" altLang="en-US" sz="2800" b="1" dirty="0">
                <a:solidFill>
                  <a:srgbClr val="FF0000"/>
                </a:solidFill>
                <a:latin typeface="標楷體" pitchFamily="65" charset="-120"/>
                <a:ea typeface="標楷體" pitchFamily="65" charset="-120"/>
              </a:rPr>
              <a:t>正</a:t>
            </a:r>
            <a:r>
              <a:rPr lang="zh-TW" altLang="en-US" sz="2800" b="1" dirty="0">
                <a:solidFill>
                  <a:schemeClr val="accent6"/>
                </a:solidFill>
                <a:latin typeface="標楷體" pitchFamily="65" charset="-120"/>
                <a:ea typeface="標楷體" pitchFamily="65" charset="-120"/>
              </a:rPr>
              <a:t>」字筆劃順序紀錄。</a:t>
            </a:r>
          </a:p>
          <a:p>
            <a:pPr marL="1079500" indent="-1079500">
              <a:spcBef>
                <a:spcPct val="40%"/>
              </a:spcBef>
              <a:defRPr/>
            </a:pPr>
            <a:r>
              <a:rPr lang="zh-TW" altLang="en-US" sz="2800" b="1" dirty="0">
                <a:latin typeface="標楷體" pitchFamily="65" charset="-120"/>
                <a:ea typeface="標楷體" pitchFamily="65" charset="-120"/>
              </a:rPr>
              <a:t>　　</a:t>
            </a:r>
            <a:r>
              <a:rPr lang="en-US" altLang="zh-TW" sz="2800" b="1" dirty="0">
                <a:solidFill>
                  <a:schemeClr val="accent6"/>
                </a:solidFill>
                <a:latin typeface="標楷體" pitchFamily="65" charset="-120"/>
                <a:ea typeface="標楷體" pitchFamily="65" charset="-120"/>
              </a:rPr>
              <a:t>9.</a:t>
            </a:r>
            <a:r>
              <a:rPr lang="zh-TW" altLang="en-US" sz="2800" b="1" dirty="0">
                <a:solidFill>
                  <a:schemeClr val="accent6"/>
                </a:solidFill>
                <a:latin typeface="標楷體" pitchFamily="65" charset="-120"/>
                <a:ea typeface="標楷體" pitchFamily="65" charset="-120"/>
              </a:rPr>
              <a:t>紀錄時應用敏捷且正確手筆，並配合唱票      員之唱呼</a:t>
            </a:r>
            <a:r>
              <a:rPr lang="en-US" altLang="zh-TW" sz="2800" b="1" dirty="0">
                <a:solidFill>
                  <a:schemeClr val="accent6"/>
                </a:solidFill>
                <a:latin typeface="標楷體" pitchFamily="65" charset="-120"/>
                <a:ea typeface="標楷體" pitchFamily="65" charset="-120"/>
              </a:rPr>
              <a:t>『○○○1</a:t>
            </a:r>
            <a:r>
              <a:rPr lang="zh-TW" altLang="en-US" sz="2800" b="1" dirty="0">
                <a:solidFill>
                  <a:schemeClr val="accent6"/>
                </a:solidFill>
                <a:latin typeface="標楷體" pitchFamily="65" charset="-120"/>
                <a:ea typeface="標楷體" pitchFamily="65" charset="-120"/>
              </a:rPr>
              <a:t>票</a:t>
            </a:r>
            <a:r>
              <a:rPr lang="en-US" altLang="zh-TW" sz="2800" b="1" dirty="0">
                <a:solidFill>
                  <a:schemeClr val="accent6"/>
                </a:solidFill>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不致紀錄錯誤。</a:t>
            </a:r>
          </a:p>
          <a:p>
            <a:pPr marL="1079500" indent="-1079500">
              <a:spcBef>
                <a:spcPct val="40%"/>
              </a:spcBef>
              <a:defRPr/>
            </a:pPr>
            <a:r>
              <a:rPr lang="zh-TW" altLang="en-US" sz="2800" b="1" dirty="0">
                <a:solidFill>
                  <a:schemeClr val="accent6"/>
                </a:solidFill>
                <a:latin typeface="標楷體" pitchFamily="65" charset="-120"/>
                <a:ea typeface="標楷體" pitchFamily="65" charset="-120"/>
              </a:rPr>
              <a:t>   </a:t>
            </a:r>
            <a:r>
              <a:rPr lang="en-US" altLang="zh-TW" sz="2800" b="1" dirty="0">
                <a:solidFill>
                  <a:schemeClr val="accent6"/>
                </a:solidFill>
                <a:latin typeface="標楷體" pitchFamily="65" charset="-120"/>
                <a:ea typeface="標楷體" pitchFamily="65" charset="-120"/>
              </a:rPr>
              <a:t>10.</a:t>
            </a:r>
            <a:r>
              <a:rPr lang="zh-TW" altLang="en-US" sz="2800" b="1" dirty="0">
                <a:solidFill>
                  <a:schemeClr val="accent6"/>
                </a:solidFill>
                <a:latin typeface="標楷體" pitchFamily="65" charset="-120"/>
                <a:ea typeface="標楷體" pitchFamily="65" charset="-120"/>
              </a:rPr>
              <a:t>最後一張之計票紙上</a:t>
            </a:r>
            <a:r>
              <a:rPr lang="en-US" altLang="zh-TW" sz="2800" b="1" dirty="0">
                <a:solidFill>
                  <a:schemeClr val="accent6"/>
                </a:solidFill>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合計</a:t>
            </a:r>
            <a:r>
              <a:rPr lang="en-US" altLang="zh-TW" sz="2800" b="1" dirty="0">
                <a:solidFill>
                  <a:schemeClr val="accent6"/>
                </a:solidFill>
                <a:latin typeface="標楷體" pitchFamily="65" charset="-120"/>
                <a:ea typeface="標楷體" pitchFamily="65" charset="-120"/>
              </a:rPr>
              <a:t>』</a:t>
            </a:r>
            <a:r>
              <a:rPr lang="zh-TW" altLang="en-US" sz="2800" b="1" dirty="0">
                <a:solidFill>
                  <a:schemeClr val="accent6"/>
                </a:solidFill>
                <a:latin typeface="標楷體" pitchFamily="65" charset="-120"/>
                <a:ea typeface="標楷體" pitchFamily="65" charset="-120"/>
              </a:rPr>
              <a:t>欄，須經再     三核算無誤後記入，以免發生糾紛</a:t>
            </a:r>
            <a:r>
              <a:rPr lang="zh-TW" altLang="en-US" sz="2800" b="1" dirty="0">
                <a:latin typeface="標楷體" pitchFamily="65" charset="-120"/>
                <a:ea typeface="標楷體" pitchFamily="65" charset="-120"/>
              </a:rPr>
              <a:t>。</a:t>
            </a:r>
          </a:p>
        </p:txBody>
      </p:sp>
    </p:spTree>
  </p:cSld>
  <p:clrMapOvr>
    <a:masterClrMapping/>
  </p:clrMapOvr>
  <p:transition>
    <p:zoom/>
  </p:transition>
</p:sld>
</file>

<file path=ppt/slides/slide5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5298" name="投影片編號版面配置區 3">
            <a:extLst>
              <a:ext uri="{FF2B5EF4-FFF2-40B4-BE49-F238E27FC236}">
                <a16:creationId xmlns:a16="http://schemas.microsoft.com/office/drawing/2014/main" id="{1915C8A7-5C71-4BDB-A98C-B2DAE3342F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1A438CD3-FF4D-4390-BA82-171029A634B3}" type="slidenum">
              <a:rPr lang="en-US" altLang="zh-TW" sz="1400">
                <a:ea typeface="標楷體" panose="03000509000000000000" pitchFamily="65" charset="-120"/>
              </a:rPr>
              <a:pPr eaLnBrk="1" hangingPunct="1"/>
              <a:t>53</a:t>
            </a:fld>
            <a:endParaRPr lang="en-US" altLang="zh-TW" sz="1400">
              <a:ea typeface="標楷體" panose="03000509000000000000" pitchFamily="65" charset="-120"/>
            </a:endParaRPr>
          </a:p>
        </p:txBody>
      </p:sp>
      <p:sp>
        <p:nvSpPr>
          <p:cNvPr id="55299" name="Rectangle 3">
            <a:extLst>
              <a:ext uri="{FF2B5EF4-FFF2-40B4-BE49-F238E27FC236}">
                <a16:creationId xmlns:a16="http://schemas.microsoft.com/office/drawing/2014/main" id="{45E6DD1C-743E-42FD-B182-BFBDA36D4455}"/>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55300" name="Rectangle 4">
            <a:extLst>
              <a:ext uri="{FF2B5EF4-FFF2-40B4-BE49-F238E27FC236}">
                <a16:creationId xmlns:a16="http://schemas.microsoft.com/office/drawing/2014/main" id="{F809EB2E-466C-477F-B573-4E7344B7A3D3}"/>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56325" name="Rectangle 5">
            <a:extLst>
              <a:ext uri="{FF2B5EF4-FFF2-40B4-BE49-F238E27FC236}">
                <a16:creationId xmlns:a16="http://schemas.microsoft.com/office/drawing/2014/main" id="{CD482ABF-1751-4269-9670-866F5AB2BA67}"/>
              </a:ext>
            </a:extLst>
          </p:cNvPr>
          <p:cNvSpPr>
            <a:spLocks noChangeArrowheads="1"/>
          </p:cNvSpPr>
          <p:nvPr/>
        </p:nvSpPr>
        <p:spPr bwMode="auto">
          <a:xfrm>
            <a:off x="609600" y="476250"/>
            <a:ext cx="8001000" cy="5761038"/>
          </a:xfrm>
          <a:prstGeom prst="rect">
            <a:avLst/>
          </a:prstGeom>
          <a:noFill/>
          <a:ln w="9525">
            <a:noFill/>
            <a:miter lim="800%"/>
            <a:headEnd/>
            <a:tailEnd/>
          </a:ln>
        </p:spPr>
        <p:txBody>
          <a:bodyPr/>
          <a:lstStyle/>
          <a:p>
            <a:pPr marL="901700" indent="-901700" algn="just">
              <a:spcBef>
                <a:spcPct val="20%"/>
              </a:spcBef>
              <a:defRPr/>
            </a:pPr>
            <a:r>
              <a:rPr lang="zh-TW" altLang="en-US" sz="3200" dirty="0">
                <a:solidFill>
                  <a:srgbClr val="FF0000"/>
                </a:solidFill>
                <a:latin typeface="標楷體" pitchFamily="65" charset="-120"/>
                <a:ea typeface="標楷體" pitchFamily="65" charset="-120"/>
              </a:rPr>
              <a:t>（六）</a:t>
            </a:r>
            <a:r>
              <a:rPr lang="zh-TW" altLang="en-US" sz="3200" b="1" dirty="0">
                <a:solidFill>
                  <a:srgbClr val="FF0000"/>
                </a:solidFill>
                <a:latin typeface="標楷體" pitchFamily="65" charset="-120"/>
                <a:ea typeface="標楷體" pitchFamily="65" charset="-120"/>
              </a:rPr>
              <a:t>唱票員之任務</a:t>
            </a:r>
            <a:r>
              <a:rPr lang="zh-TW" altLang="en-US" sz="3200" dirty="0">
                <a:solidFill>
                  <a:srgbClr val="FF0000"/>
                </a:solidFill>
                <a:latin typeface="標楷體" pitchFamily="65" charset="-120"/>
                <a:ea typeface="標楷體" pitchFamily="65" charset="-120"/>
              </a:rPr>
              <a:t>：</a:t>
            </a:r>
          </a:p>
          <a:p>
            <a:pPr marL="901700" indent="-901700">
              <a:defRPr/>
            </a:pPr>
            <a:endParaRPr lang="zh-TW" altLang="en-US" dirty="0">
              <a:ea typeface="標楷體" pitchFamily="65" charset="-120"/>
            </a:endParaRPr>
          </a:p>
          <a:p>
            <a:pPr marL="901700" indent="-901700">
              <a:spcBef>
                <a:spcPct val="40%"/>
              </a:spcBef>
              <a:defRPr/>
            </a:pPr>
            <a:r>
              <a:rPr lang="en-US" altLang="zh-TW" b="1" dirty="0">
                <a:solidFill>
                  <a:schemeClr val="accent6"/>
                </a:solidFill>
                <a:latin typeface="標楷體" pitchFamily="65" charset="-120"/>
                <a:ea typeface="標楷體" pitchFamily="65" charset="-120"/>
              </a:rPr>
              <a:t>    1.</a:t>
            </a:r>
            <a:r>
              <a:rPr lang="zh-TW" altLang="en-US" b="1" dirty="0">
                <a:solidFill>
                  <a:schemeClr val="accent6"/>
                </a:solidFill>
                <a:latin typeface="標楷體" pitchFamily="65" charset="-120"/>
                <a:ea typeface="標楷體" pitchFamily="65" charset="-120"/>
              </a:rPr>
              <a:t>唱票員由投票所發票員擔任，負責</a:t>
            </a:r>
            <a:r>
              <a:rPr lang="zh-TW" altLang="en-US" b="1" dirty="0">
                <a:solidFill>
                  <a:srgbClr val="FF0000"/>
                </a:solidFill>
                <a:latin typeface="標楷體" pitchFamily="65" charset="-120"/>
                <a:ea typeface="標楷體" pitchFamily="65" charset="-120"/>
              </a:rPr>
              <a:t>檢票、唱票、整票</a:t>
            </a:r>
            <a:r>
              <a:rPr lang="zh-TW" altLang="en-US" b="1" dirty="0">
                <a:solidFill>
                  <a:schemeClr val="accent6"/>
                </a:solidFill>
                <a:latin typeface="標楷體" pitchFamily="65" charset="-120"/>
                <a:ea typeface="標楷體" pitchFamily="65" charset="-120"/>
              </a:rPr>
              <a:t>之工作。</a:t>
            </a:r>
          </a:p>
          <a:p>
            <a:pPr marL="901700" indent="-901700">
              <a:spcBef>
                <a:spcPct val="40%"/>
              </a:spcBef>
              <a:defRPr/>
            </a:pPr>
            <a:r>
              <a:rPr lang="en-US" altLang="zh-TW" b="1" dirty="0">
                <a:solidFill>
                  <a:schemeClr val="accent6"/>
                </a:solidFill>
                <a:latin typeface="標楷體" pitchFamily="65" charset="-120"/>
                <a:ea typeface="標楷體" pitchFamily="65" charset="-120"/>
              </a:rPr>
              <a:t>    2.</a:t>
            </a:r>
            <a:r>
              <a:rPr lang="zh-TW" altLang="en-US" b="1" dirty="0">
                <a:solidFill>
                  <a:schemeClr val="accent6"/>
                </a:solidFill>
                <a:latin typeface="標楷體" pitchFamily="65" charset="-120"/>
                <a:ea typeface="標楷體" pitchFamily="65" charset="-120"/>
              </a:rPr>
              <a:t>自票匭內將選舉票逐張撿取，依圖例經核為有效票在監票員之監視下，用</a:t>
            </a:r>
            <a:r>
              <a:rPr lang="zh-TW" altLang="en-US" b="1" dirty="0">
                <a:solidFill>
                  <a:srgbClr val="FF0000"/>
                </a:solidFill>
                <a:latin typeface="標楷體" pitchFamily="65" charset="-120"/>
                <a:ea typeface="標楷體" pitchFamily="65" charset="-120"/>
              </a:rPr>
              <a:t>國語高聲唱出</a:t>
            </a:r>
            <a:r>
              <a:rPr lang="en-US" altLang="zh-TW" b="1" dirty="0">
                <a:solidFill>
                  <a:srgbClr val="FF0000"/>
                </a:solidFill>
                <a:latin typeface="標楷體" pitchFamily="65" charset="-120"/>
                <a:ea typeface="標楷體" pitchFamily="65" charset="-120"/>
              </a:rPr>
              <a:t>『○○○1</a:t>
            </a:r>
            <a:r>
              <a:rPr lang="zh-TW" altLang="en-US" b="1" dirty="0">
                <a:solidFill>
                  <a:srgbClr val="FF0000"/>
                </a:solidFill>
                <a:latin typeface="標楷體" pitchFamily="65" charset="-120"/>
                <a:ea typeface="標楷體" pitchFamily="65" charset="-120"/>
              </a:rPr>
              <a:t>票</a:t>
            </a:r>
            <a:r>
              <a:rPr lang="en-US" altLang="zh-TW" b="1" dirty="0">
                <a:solidFill>
                  <a:srgbClr val="FF0000"/>
                </a:solidFill>
                <a:latin typeface="標楷體" pitchFamily="65" charset="-120"/>
                <a:ea typeface="標楷體" pitchFamily="65" charset="-120"/>
              </a:rPr>
              <a:t>』</a:t>
            </a:r>
            <a:r>
              <a:rPr lang="zh-TW" altLang="en-US" b="1" dirty="0">
                <a:solidFill>
                  <a:schemeClr val="accent6"/>
                </a:solidFill>
                <a:latin typeface="標楷體" pitchFamily="65" charset="-120"/>
                <a:ea typeface="標楷體" pitchFamily="65" charset="-120"/>
              </a:rPr>
              <a:t>，唱票之快慢，以達到</a:t>
            </a:r>
            <a:r>
              <a:rPr lang="zh-TW" altLang="en-US" b="1" dirty="0">
                <a:solidFill>
                  <a:srgbClr val="FF0000"/>
                </a:solidFill>
                <a:latin typeface="標楷體" pitchFamily="65" charset="-120"/>
                <a:ea typeface="標楷體" pitchFamily="65" charset="-120"/>
              </a:rPr>
              <a:t>記票員唱呼之配合為度</a:t>
            </a:r>
            <a:r>
              <a:rPr lang="zh-TW" altLang="en-US" b="1" dirty="0">
                <a:solidFill>
                  <a:schemeClr val="accent6"/>
                </a:solidFill>
                <a:latin typeface="標楷體" pitchFamily="65" charset="-120"/>
                <a:ea typeface="標楷體" pitchFamily="65" charset="-120"/>
              </a:rPr>
              <a:t>。如有疑問票交由監票員送請指導員當場依有無效票圖例認定之，其無效票亦應唱票唱出</a:t>
            </a:r>
            <a:r>
              <a:rPr lang="en-US" altLang="zh-TW" b="1" dirty="0">
                <a:solidFill>
                  <a:schemeClr val="accent6"/>
                </a:solidFill>
                <a:latin typeface="標楷體" pitchFamily="65" charset="-120"/>
                <a:ea typeface="標楷體" pitchFamily="65" charset="-120"/>
              </a:rPr>
              <a:t>『</a:t>
            </a:r>
            <a:r>
              <a:rPr lang="zh-TW" altLang="en-US" b="1" dirty="0">
                <a:solidFill>
                  <a:schemeClr val="accent6"/>
                </a:solidFill>
                <a:latin typeface="標楷體" pitchFamily="65" charset="-120"/>
                <a:ea typeface="標楷體" pitchFamily="65" charset="-120"/>
              </a:rPr>
              <a:t>無效票一票</a:t>
            </a:r>
            <a:r>
              <a:rPr lang="en-US" altLang="zh-TW" b="1" dirty="0">
                <a:solidFill>
                  <a:schemeClr val="accent6"/>
                </a:solidFill>
                <a:latin typeface="標楷體" pitchFamily="65" charset="-120"/>
                <a:ea typeface="標楷體" pitchFamily="65" charset="-120"/>
              </a:rPr>
              <a:t>』</a:t>
            </a:r>
            <a:r>
              <a:rPr lang="zh-TW" altLang="en-US" b="1" dirty="0">
                <a:solidFill>
                  <a:schemeClr val="accent6"/>
                </a:solidFill>
                <a:latin typeface="標楷體" pitchFamily="65" charset="-120"/>
                <a:ea typeface="標楷體" pitchFamily="65" charset="-120"/>
              </a:rPr>
              <a:t>，並於紀票紙上紀錄。</a:t>
            </a:r>
          </a:p>
          <a:p>
            <a:pPr marL="901700" indent="-901700">
              <a:spcBef>
                <a:spcPct val="40%"/>
              </a:spcBef>
              <a:defRPr/>
            </a:pPr>
            <a:r>
              <a:rPr lang="en-US" altLang="zh-TW" b="1" dirty="0">
                <a:solidFill>
                  <a:schemeClr val="accent6"/>
                </a:solidFill>
                <a:latin typeface="標楷體" pitchFamily="65" charset="-120"/>
                <a:ea typeface="標楷體" pitchFamily="65" charset="-120"/>
              </a:rPr>
              <a:t>    3.</a:t>
            </a:r>
            <a:r>
              <a:rPr lang="zh-TW" altLang="en-US" b="1" dirty="0">
                <a:solidFill>
                  <a:schemeClr val="accent6"/>
                </a:solidFill>
                <a:latin typeface="標楷體" pitchFamily="65" charset="-120"/>
                <a:ea typeface="標楷體" pitchFamily="65" charset="-120"/>
              </a:rPr>
              <a:t>唱畢按各候選人別及無效票分類放置，以</a:t>
            </a:r>
            <a:r>
              <a:rPr lang="zh-TW" altLang="en-US" b="1" dirty="0">
                <a:solidFill>
                  <a:srgbClr val="FF0000"/>
                </a:solidFill>
                <a:latin typeface="標楷體" pitchFamily="65" charset="-120"/>
                <a:ea typeface="標楷體" pitchFamily="65" charset="-120"/>
              </a:rPr>
              <a:t>每</a:t>
            </a:r>
            <a:r>
              <a:rPr lang="en-US" altLang="zh-TW" b="1" dirty="0">
                <a:solidFill>
                  <a:srgbClr val="FF0000"/>
                </a:solidFill>
                <a:latin typeface="標楷體" pitchFamily="65" charset="-120"/>
                <a:ea typeface="標楷體" pitchFamily="65" charset="-120"/>
              </a:rPr>
              <a:t>100</a:t>
            </a:r>
            <a:r>
              <a:rPr lang="zh-TW" altLang="en-US" b="1" dirty="0">
                <a:solidFill>
                  <a:srgbClr val="FF0000"/>
                </a:solidFill>
                <a:latin typeface="標楷體" pitchFamily="65" charset="-120"/>
                <a:ea typeface="標楷體" pitchFamily="65" charset="-120"/>
              </a:rPr>
              <a:t>張為</a:t>
            </a:r>
            <a:r>
              <a:rPr lang="en-US" altLang="zh-TW" b="1" dirty="0">
                <a:solidFill>
                  <a:srgbClr val="FF0000"/>
                </a:solidFill>
                <a:latin typeface="標楷體" pitchFamily="65" charset="-120"/>
                <a:ea typeface="標楷體" pitchFamily="65" charset="-120"/>
              </a:rPr>
              <a:t>1</a:t>
            </a:r>
            <a:r>
              <a:rPr lang="zh-TW" altLang="en-US" b="1" dirty="0">
                <a:solidFill>
                  <a:srgbClr val="FF0000"/>
                </a:solidFill>
                <a:latin typeface="標楷體" pitchFamily="65" charset="-120"/>
                <a:ea typeface="標楷體" pitchFamily="65" charset="-120"/>
              </a:rPr>
              <a:t>疊</a:t>
            </a:r>
            <a:r>
              <a:rPr lang="zh-TW" altLang="en-US" b="1" dirty="0">
                <a:solidFill>
                  <a:schemeClr val="accent6"/>
                </a:solidFill>
                <a:latin typeface="標楷體" pitchFamily="65" charset="-120"/>
                <a:ea typeface="標楷體" pitchFamily="65" charset="-120"/>
              </a:rPr>
              <a:t>，以便複算。</a:t>
            </a:r>
          </a:p>
          <a:p>
            <a:pPr marL="901700" indent="-901700">
              <a:spcBef>
                <a:spcPct val="40%"/>
              </a:spcBef>
              <a:defRPr/>
            </a:pPr>
            <a:r>
              <a:rPr lang="en-US" altLang="zh-TW" b="1" dirty="0">
                <a:solidFill>
                  <a:schemeClr val="accent6"/>
                </a:solidFill>
                <a:latin typeface="標楷體" pitchFamily="65" charset="-120"/>
                <a:ea typeface="標楷體" pitchFamily="65" charset="-120"/>
              </a:rPr>
              <a:t>    4.</a:t>
            </a:r>
            <a:r>
              <a:rPr lang="zh-TW" altLang="en-US" b="1" dirty="0">
                <a:solidFill>
                  <a:srgbClr val="FF0000"/>
                </a:solidFill>
                <a:latin typeface="標楷體" pitchFamily="65" charset="-120"/>
                <a:ea typeface="標楷體" pitchFamily="65" charset="-120"/>
              </a:rPr>
              <a:t>全部計票完畢複算無誤後，始可包封</a:t>
            </a:r>
            <a:r>
              <a:rPr lang="zh-TW" altLang="en-US" b="1" dirty="0">
                <a:solidFill>
                  <a:schemeClr val="accent6"/>
                </a:solidFill>
                <a:latin typeface="標楷體" pitchFamily="65" charset="-120"/>
                <a:ea typeface="標楷體" pitchFamily="65" charset="-120"/>
              </a:rPr>
              <a:t>。</a:t>
            </a:r>
          </a:p>
        </p:txBody>
      </p:sp>
    </p:spTree>
  </p:cSld>
  <p:clrMapOvr>
    <a:masterClrMapping/>
  </p:clrMapOvr>
  <p:transition>
    <p:zoom/>
  </p:transition>
</p:sld>
</file>

<file path=ppt/slides/slide5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6322" name="投影片編號版面配置區 3">
            <a:extLst>
              <a:ext uri="{FF2B5EF4-FFF2-40B4-BE49-F238E27FC236}">
                <a16:creationId xmlns:a16="http://schemas.microsoft.com/office/drawing/2014/main" id="{DE072B2B-CB1F-4E4D-B63F-A8CC54AF47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A7FCD33E-FFFC-44CB-9EDA-662C7942202F}" type="slidenum">
              <a:rPr lang="en-US" altLang="zh-TW" sz="1400">
                <a:ea typeface="標楷體" panose="03000509000000000000" pitchFamily="65" charset="-120"/>
              </a:rPr>
              <a:pPr eaLnBrk="1" hangingPunct="1"/>
              <a:t>54</a:t>
            </a:fld>
            <a:endParaRPr lang="en-US" altLang="zh-TW" sz="1400">
              <a:ea typeface="標楷體" panose="03000509000000000000" pitchFamily="65" charset="-120"/>
            </a:endParaRPr>
          </a:p>
        </p:txBody>
      </p:sp>
      <p:sp>
        <p:nvSpPr>
          <p:cNvPr id="56323" name="Rectangle 3">
            <a:extLst>
              <a:ext uri="{FF2B5EF4-FFF2-40B4-BE49-F238E27FC236}">
                <a16:creationId xmlns:a16="http://schemas.microsoft.com/office/drawing/2014/main" id="{F2DF4A56-B3BC-4A0A-A0C1-F498010EC052}"/>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56324" name="Rectangle 4">
            <a:extLst>
              <a:ext uri="{FF2B5EF4-FFF2-40B4-BE49-F238E27FC236}">
                <a16:creationId xmlns:a16="http://schemas.microsoft.com/office/drawing/2014/main" id="{7633780D-4848-4C5E-B79C-84B39524B27A}"/>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57349" name="Rectangle 5">
            <a:extLst>
              <a:ext uri="{FF2B5EF4-FFF2-40B4-BE49-F238E27FC236}">
                <a16:creationId xmlns:a16="http://schemas.microsoft.com/office/drawing/2014/main" id="{481C4AAD-9707-40E9-B3B5-846035391B3D}"/>
              </a:ext>
            </a:extLst>
          </p:cNvPr>
          <p:cNvSpPr>
            <a:spLocks noChangeArrowheads="1"/>
          </p:cNvSpPr>
          <p:nvPr/>
        </p:nvSpPr>
        <p:spPr bwMode="auto">
          <a:xfrm>
            <a:off x="609600" y="476250"/>
            <a:ext cx="8001000" cy="5761038"/>
          </a:xfrm>
          <a:prstGeom prst="rect">
            <a:avLst/>
          </a:prstGeom>
          <a:noFill/>
          <a:ln w="9525">
            <a:noFill/>
            <a:miter lim="800%"/>
            <a:headEnd/>
            <a:tailEnd/>
          </a:ln>
        </p:spPr>
        <p:txBody>
          <a:bodyPr/>
          <a:lstStyle/>
          <a:p>
            <a:pPr marL="1079500" indent="-1079500" algn="just">
              <a:spcBef>
                <a:spcPct val="20%"/>
              </a:spcBef>
              <a:defRPr/>
            </a:pPr>
            <a:r>
              <a:rPr lang="zh-TW" altLang="en-US" sz="3200" dirty="0">
                <a:solidFill>
                  <a:srgbClr val="FF0000"/>
                </a:solidFill>
                <a:ea typeface="標楷體" pitchFamily="65" charset="-120"/>
              </a:rPr>
              <a:t>（</a:t>
            </a:r>
            <a:r>
              <a:rPr lang="zh-TW" altLang="en-US" sz="3200" dirty="0">
                <a:solidFill>
                  <a:srgbClr val="FF0000"/>
                </a:solidFill>
                <a:latin typeface="標楷體" pitchFamily="65" charset="-120"/>
                <a:ea typeface="標楷體" pitchFamily="65" charset="-120"/>
              </a:rPr>
              <a:t>七）</a:t>
            </a:r>
            <a:r>
              <a:rPr lang="zh-TW" altLang="en-US" sz="3200" b="1" dirty="0">
                <a:solidFill>
                  <a:srgbClr val="FF0000"/>
                </a:solidFill>
                <a:latin typeface="標楷體" pitchFamily="65" charset="-120"/>
                <a:ea typeface="標楷體" pitchFamily="65" charset="-120"/>
              </a:rPr>
              <a:t>警衛員之任務</a:t>
            </a:r>
            <a:r>
              <a:rPr lang="zh-TW" altLang="en-US" sz="3200" dirty="0">
                <a:solidFill>
                  <a:srgbClr val="FF0000"/>
                </a:solidFill>
                <a:latin typeface="標楷體" pitchFamily="65" charset="-120"/>
                <a:ea typeface="標楷體" pitchFamily="65" charset="-120"/>
              </a:rPr>
              <a:t>：</a:t>
            </a:r>
          </a:p>
          <a:p>
            <a:pPr marL="1079500" indent="-1079500">
              <a:spcBef>
                <a:spcPct val="30%"/>
              </a:spcBef>
              <a:defRPr/>
            </a:pPr>
            <a:r>
              <a:rPr lang="en-US" altLang="zh-TW" sz="2800" b="1" dirty="0">
                <a:latin typeface="標楷體" pitchFamily="65" charset="-120"/>
                <a:ea typeface="標楷體" pitchFamily="65" charset="-120"/>
              </a:rPr>
              <a:t>    </a:t>
            </a:r>
            <a:r>
              <a:rPr lang="en-US" altLang="zh-TW" sz="2600" b="1" dirty="0">
                <a:solidFill>
                  <a:schemeClr val="accent6"/>
                </a:solidFill>
                <a:latin typeface="標楷體" pitchFamily="65" charset="-120"/>
                <a:ea typeface="標楷體" pitchFamily="65" charset="-120"/>
              </a:rPr>
              <a:t>1.</a:t>
            </a:r>
            <a:r>
              <a:rPr lang="zh-TW" altLang="en-US" sz="2600" b="1" dirty="0">
                <a:solidFill>
                  <a:srgbClr val="FF0000"/>
                </a:solidFill>
                <a:latin typeface="標楷體" pitchFamily="65" charset="-120"/>
                <a:ea typeface="標楷體" pitchFamily="65" charset="-120"/>
              </a:rPr>
              <a:t>請選舉人將手機及其他攝影器材放置於投票所外籃子再進入投票所。</a:t>
            </a:r>
          </a:p>
          <a:p>
            <a:pPr marL="1079500" indent="-1079500">
              <a:spcBef>
                <a:spcPct val="30%"/>
              </a:spcBef>
              <a:defRPr/>
            </a:pPr>
            <a:r>
              <a:rPr lang="en-US" altLang="zh-TW" sz="2600" b="1" dirty="0">
                <a:solidFill>
                  <a:schemeClr val="accent6"/>
                </a:solidFill>
                <a:latin typeface="標楷體" pitchFamily="65" charset="-120"/>
                <a:ea typeface="標楷體" pitchFamily="65" charset="-120"/>
              </a:rPr>
              <a:t>    2.</a:t>
            </a:r>
            <a:r>
              <a:rPr lang="zh-TW" altLang="en-US" sz="2600" b="1" dirty="0">
                <a:solidFill>
                  <a:schemeClr val="accent6"/>
                </a:solidFill>
                <a:latin typeface="標楷體" pitchFamily="65" charset="-120"/>
                <a:ea typeface="標楷體" pitchFamily="65" charset="-120"/>
              </a:rPr>
              <a:t>應負責投開所安全之</a:t>
            </a:r>
            <a:r>
              <a:rPr lang="zh-TW" altLang="en-US" sz="2600" b="1" dirty="0">
                <a:solidFill>
                  <a:srgbClr val="FF0000"/>
                </a:solidFill>
                <a:latin typeface="標楷體" pitchFamily="65" charset="-120"/>
                <a:ea typeface="標楷體" pitchFamily="65" charset="-120"/>
              </a:rPr>
              <a:t>維護及秩序</a:t>
            </a:r>
            <a:r>
              <a:rPr lang="zh-TW" altLang="en-US" sz="2600" b="1" dirty="0">
                <a:solidFill>
                  <a:schemeClr val="accent6"/>
                </a:solidFill>
                <a:latin typeface="標楷體" pitchFamily="65" charset="-120"/>
                <a:ea typeface="標楷體" pitchFamily="65" charset="-120"/>
              </a:rPr>
              <a:t>之維持。</a:t>
            </a:r>
          </a:p>
          <a:p>
            <a:pPr marL="1079500" indent="-1079500">
              <a:spcBef>
                <a:spcPct val="30%"/>
              </a:spcBef>
              <a:defRPr/>
            </a:pPr>
            <a:r>
              <a:rPr lang="en-US" altLang="zh-TW" sz="2600" b="1" dirty="0">
                <a:solidFill>
                  <a:schemeClr val="accent6"/>
                </a:solidFill>
                <a:latin typeface="標楷體" pitchFamily="65" charset="-120"/>
                <a:ea typeface="標楷體" pitchFamily="65" charset="-120"/>
              </a:rPr>
              <a:t>    3.</a:t>
            </a:r>
            <a:r>
              <a:rPr lang="zh-TW" altLang="en-US" sz="2600" b="1" dirty="0">
                <a:solidFill>
                  <a:schemeClr val="accent6"/>
                </a:solidFill>
                <a:latin typeface="標楷體" pitchFamily="65" charset="-120"/>
                <a:ea typeface="標楷體" pitchFamily="65" charset="-120"/>
              </a:rPr>
              <a:t>選舉人如有擁擠或不守秩序之勸導事項。</a:t>
            </a:r>
            <a:endParaRPr lang="en-US" altLang="zh-TW" sz="2600" b="1" dirty="0">
              <a:solidFill>
                <a:schemeClr val="accent6"/>
              </a:solidFill>
              <a:latin typeface="標楷體" pitchFamily="65" charset="-120"/>
              <a:ea typeface="標楷體" pitchFamily="65" charset="-120"/>
            </a:endParaRPr>
          </a:p>
          <a:p>
            <a:pPr marL="1079500" indent="-1079500">
              <a:spcBef>
                <a:spcPct val="30%"/>
              </a:spcBef>
              <a:defRPr/>
            </a:pPr>
            <a:r>
              <a:rPr lang="zh-TW" altLang="en-US" sz="2600" b="1" dirty="0">
                <a:solidFill>
                  <a:schemeClr val="accent6"/>
                </a:solidFill>
                <a:latin typeface="標楷體" pitchFamily="65" charset="-120"/>
                <a:ea typeface="標楷體" pitchFamily="65" charset="-120"/>
              </a:rPr>
              <a:t>   </a:t>
            </a:r>
            <a:r>
              <a:rPr lang="en-US" altLang="zh-TW" sz="2600" b="1" dirty="0">
                <a:solidFill>
                  <a:schemeClr val="accent6"/>
                </a:solidFill>
                <a:latin typeface="標楷體" pitchFamily="65" charset="-120"/>
                <a:ea typeface="標楷體" pitchFamily="65" charset="-120"/>
              </a:rPr>
              <a:t> 4.</a:t>
            </a:r>
            <a:r>
              <a:rPr lang="zh-TW" altLang="en-US" sz="2600" b="1" dirty="0">
                <a:solidFill>
                  <a:schemeClr val="accent6"/>
                </a:solidFill>
                <a:latin typeface="標楷體" pitchFamily="65" charset="-120"/>
                <a:ea typeface="標楷體" pitchFamily="65" charset="-120"/>
              </a:rPr>
              <a:t>投開票所內外發生足以妨礙投票或開票情事之制止事項。</a:t>
            </a:r>
          </a:p>
          <a:p>
            <a:pPr marL="1079500" indent="-1079500">
              <a:spcBef>
                <a:spcPct val="30%"/>
              </a:spcBef>
              <a:defRPr/>
            </a:pPr>
            <a:r>
              <a:rPr lang="en-US" altLang="zh-TW" sz="2600" b="1" dirty="0">
                <a:solidFill>
                  <a:schemeClr val="accent6"/>
                </a:solidFill>
                <a:latin typeface="標楷體" pitchFamily="65" charset="-120"/>
                <a:ea typeface="標楷體" pitchFamily="65" charset="-120"/>
              </a:rPr>
              <a:t>    5.</a:t>
            </a:r>
            <a:r>
              <a:rPr lang="zh-TW" altLang="en-US" sz="2600" b="1" dirty="0">
                <a:solidFill>
                  <a:schemeClr val="accent6"/>
                </a:solidFill>
                <a:latin typeface="標楷體" pitchFamily="65" charset="-120"/>
                <a:ea typeface="標楷體" pitchFamily="65" charset="-120"/>
              </a:rPr>
              <a:t>接受指導員於投票時間截止時請到隊末排隊。</a:t>
            </a:r>
            <a:endParaRPr lang="en-US" altLang="zh-TW" sz="2600" b="1" dirty="0">
              <a:solidFill>
                <a:schemeClr val="accent6"/>
              </a:solidFill>
              <a:latin typeface="標楷體" pitchFamily="65" charset="-120"/>
              <a:ea typeface="標楷體" pitchFamily="65" charset="-120"/>
            </a:endParaRPr>
          </a:p>
          <a:p>
            <a:pPr marL="1079500" indent="-1079500">
              <a:spcBef>
                <a:spcPct val="30%"/>
              </a:spcBef>
              <a:defRPr/>
            </a:pPr>
            <a:r>
              <a:rPr lang="zh-TW" altLang="en-US" sz="2600" b="1" dirty="0">
                <a:solidFill>
                  <a:schemeClr val="accent6"/>
                </a:solidFill>
                <a:latin typeface="標楷體" pitchFamily="65" charset="-120"/>
                <a:ea typeface="標楷體" pitchFamily="65" charset="-120"/>
              </a:rPr>
              <a:t>   </a:t>
            </a:r>
            <a:r>
              <a:rPr lang="en-US" altLang="zh-TW" sz="2600" b="1" dirty="0">
                <a:solidFill>
                  <a:schemeClr val="accent6"/>
                </a:solidFill>
                <a:latin typeface="標楷體" pitchFamily="65" charset="-120"/>
                <a:ea typeface="標楷體" pitchFamily="65" charset="-120"/>
              </a:rPr>
              <a:t> 6.</a:t>
            </a:r>
            <a:r>
              <a:rPr lang="zh-TW" altLang="en-US" sz="2600" b="1" dirty="0">
                <a:solidFill>
                  <a:schemeClr val="accent6"/>
                </a:solidFill>
                <a:latin typeface="標楷體" pitchFamily="65" charset="-120"/>
                <a:ea typeface="標楷體" pitchFamily="65" charset="-120"/>
              </a:rPr>
              <a:t>選舉人有農會選舉罷免法第</a:t>
            </a:r>
            <a:r>
              <a:rPr lang="en-US" altLang="zh-TW" sz="2600" b="1" dirty="0">
                <a:solidFill>
                  <a:schemeClr val="accent6"/>
                </a:solidFill>
                <a:latin typeface="標楷體" pitchFamily="65" charset="-120"/>
                <a:ea typeface="標楷體" pitchFamily="65" charset="-120"/>
              </a:rPr>
              <a:t>26</a:t>
            </a:r>
            <a:r>
              <a:rPr lang="zh-TW" altLang="en-US" sz="2600" b="1" dirty="0">
                <a:solidFill>
                  <a:schemeClr val="accent6"/>
                </a:solidFill>
                <a:latin typeface="標楷體" pitchFamily="65" charset="-120"/>
                <a:ea typeface="標楷體" pitchFamily="65" charset="-120"/>
              </a:rPr>
              <a:t>條各款情事之一，經指導員令其退出投票所之執行事項。</a:t>
            </a:r>
          </a:p>
          <a:p>
            <a:pPr marL="1079500" indent="-1079500">
              <a:spcBef>
                <a:spcPct val="30%"/>
              </a:spcBef>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   </a:t>
            </a:r>
            <a:r>
              <a:rPr lang="en-US" altLang="zh-TW" sz="2600" b="1" dirty="0">
                <a:solidFill>
                  <a:schemeClr val="accent6"/>
                </a:solidFill>
                <a:latin typeface="標楷體" pitchFamily="65" charset="-120"/>
                <a:ea typeface="標楷體" pitchFamily="65" charset="-120"/>
              </a:rPr>
              <a:t>7.</a:t>
            </a:r>
            <a:r>
              <a:rPr lang="zh-TW" altLang="en-US" sz="2600" b="1" dirty="0">
                <a:solidFill>
                  <a:srgbClr val="FF0000"/>
                </a:solidFill>
                <a:latin typeface="標楷體" pitchFamily="65" charset="-120"/>
                <a:ea typeface="標楷體" pitchFamily="65" charset="-120"/>
              </a:rPr>
              <a:t>協助護送選舉票回農會</a:t>
            </a:r>
            <a:r>
              <a:rPr lang="zh-TW" altLang="en-US" sz="2600" b="1" dirty="0">
                <a:solidFill>
                  <a:schemeClr val="accent6"/>
                </a:solidFill>
                <a:latin typeface="標楷體" pitchFamily="65" charset="-120"/>
                <a:ea typeface="標楷體" pitchFamily="65" charset="-120"/>
              </a:rPr>
              <a:t>。</a:t>
            </a:r>
          </a:p>
          <a:p>
            <a:pPr marL="1079500" indent="-1079500">
              <a:spcBef>
                <a:spcPct val="30%"/>
              </a:spcBef>
              <a:defRPr/>
            </a:pPr>
            <a:r>
              <a:rPr lang="zh-TW" altLang="en-US" sz="2600" b="1" dirty="0">
                <a:solidFill>
                  <a:schemeClr val="accent6"/>
                </a:solidFill>
                <a:latin typeface="標楷體" pitchFamily="65" charset="-120"/>
                <a:ea typeface="標楷體" pitchFamily="65" charset="-120"/>
              </a:rPr>
              <a:t>    </a:t>
            </a:r>
            <a:r>
              <a:rPr lang="en-US" altLang="zh-TW" sz="2600" b="1" dirty="0">
                <a:solidFill>
                  <a:schemeClr val="accent6"/>
                </a:solidFill>
                <a:latin typeface="標楷體" pitchFamily="65" charset="-120"/>
                <a:ea typeface="標楷體" pitchFamily="65" charset="-120"/>
              </a:rPr>
              <a:t>8.</a:t>
            </a:r>
            <a:r>
              <a:rPr lang="zh-TW" altLang="en-US" sz="2600" b="1" dirty="0">
                <a:solidFill>
                  <a:srgbClr val="FF0000"/>
                </a:solidFill>
                <a:latin typeface="標楷體" pitchFamily="65" charset="-120"/>
                <a:ea typeface="標楷體" pitchFamily="65" charset="-120"/>
              </a:rPr>
              <a:t>指導員其他交辦事項</a:t>
            </a:r>
            <a:r>
              <a:rPr lang="zh-TW" altLang="en-US" sz="2600" b="1" dirty="0">
                <a:solidFill>
                  <a:schemeClr val="accent6"/>
                </a:solidFill>
                <a:latin typeface="標楷體" pitchFamily="65" charset="-120"/>
                <a:ea typeface="標楷體" pitchFamily="65" charset="-120"/>
              </a:rPr>
              <a:t>。</a:t>
            </a:r>
            <a:endParaRPr lang="en-US" altLang="zh-TW" sz="2600" b="1" dirty="0">
              <a:solidFill>
                <a:schemeClr val="accent6"/>
              </a:solidFill>
              <a:latin typeface="標楷體" pitchFamily="65" charset="-120"/>
              <a:ea typeface="標楷體" pitchFamily="65" charset="-120"/>
            </a:endParaRPr>
          </a:p>
          <a:p>
            <a:pPr marL="1079500" indent="-1079500">
              <a:spcBef>
                <a:spcPct val="30%"/>
              </a:spcBef>
              <a:defRPr/>
            </a:pPr>
            <a:endParaRPr lang="zh-TW" altLang="en-US" sz="2600" b="1" dirty="0">
              <a:solidFill>
                <a:schemeClr val="accent6"/>
              </a:solidFill>
              <a:latin typeface="標楷體" pitchFamily="65" charset="-120"/>
              <a:ea typeface="標楷體" pitchFamily="65" charset="-120"/>
            </a:endParaRPr>
          </a:p>
        </p:txBody>
      </p:sp>
    </p:spTree>
  </p:cSld>
  <p:clrMapOvr>
    <a:masterClrMapping/>
  </p:clrMapOvr>
  <p:transition>
    <p:zoom/>
  </p:transition>
</p:sld>
</file>

<file path=ppt/slides/slide5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7346" name="Rectangle 96">
            <a:extLst>
              <a:ext uri="{FF2B5EF4-FFF2-40B4-BE49-F238E27FC236}">
                <a16:creationId xmlns:a16="http://schemas.microsoft.com/office/drawing/2014/main" id="{5783E376-7E5F-453B-BC29-E7470A9AE2B9}"/>
              </a:ext>
            </a:extLst>
          </p:cNvPr>
          <p:cNvSpPr>
            <a:spLocks noChangeArrowheads="1"/>
          </p:cNvSpPr>
          <p:nvPr/>
        </p:nvSpPr>
        <p:spPr bwMode="auto">
          <a:xfrm>
            <a:off x="2700338" y="1844675"/>
            <a:ext cx="4176712" cy="40322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57347" name="投影片編號版面配置區 7">
            <a:extLst>
              <a:ext uri="{FF2B5EF4-FFF2-40B4-BE49-F238E27FC236}">
                <a16:creationId xmlns:a16="http://schemas.microsoft.com/office/drawing/2014/main" id="{696D5DCE-53E7-4B14-9987-A87C452B47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9BF54E76-06AD-4E30-88B1-A8CBB6E64CE2}" type="slidenum">
              <a:rPr lang="en-US" altLang="zh-TW" sz="1400">
                <a:ea typeface="標楷體" panose="03000509000000000000" pitchFamily="65" charset="-120"/>
              </a:rPr>
              <a:pPr eaLnBrk="1" hangingPunct="1"/>
              <a:t>55</a:t>
            </a:fld>
            <a:endParaRPr lang="en-US" altLang="zh-TW" sz="1400">
              <a:ea typeface="標楷體" panose="03000509000000000000" pitchFamily="65" charset="-120"/>
            </a:endParaRPr>
          </a:p>
        </p:txBody>
      </p:sp>
      <p:sp>
        <p:nvSpPr>
          <p:cNvPr id="57348" name="Rectangle 3">
            <a:extLst>
              <a:ext uri="{FF2B5EF4-FFF2-40B4-BE49-F238E27FC236}">
                <a16:creationId xmlns:a16="http://schemas.microsoft.com/office/drawing/2014/main" id="{02769E1F-EE7B-41F7-B96B-F467FF0695E4}"/>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57349" name="Rectangle 4">
            <a:extLst>
              <a:ext uri="{FF2B5EF4-FFF2-40B4-BE49-F238E27FC236}">
                <a16:creationId xmlns:a16="http://schemas.microsoft.com/office/drawing/2014/main" id="{4DCA4A0E-1B0B-48A8-B50F-CF7BEC7A98A8}"/>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57350" name="Rectangle 5">
            <a:extLst>
              <a:ext uri="{FF2B5EF4-FFF2-40B4-BE49-F238E27FC236}">
                <a16:creationId xmlns:a16="http://schemas.microsoft.com/office/drawing/2014/main" id="{DBDDC899-EFAC-4606-A62C-000D9D6D340B}"/>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34224" name="Group 80">
            <a:extLst>
              <a:ext uri="{FF2B5EF4-FFF2-40B4-BE49-F238E27FC236}">
                <a16:creationId xmlns:a16="http://schemas.microsoft.com/office/drawing/2014/main" id="{1E0980F7-8297-422A-80D9-7282AA081D39}"/>
              </a:ext>
            </a:extLst>
          </p:cNvPr>
          <p:cNvGraphicFramePr>
            <a:graphicFrameLocks noGrp="1"/>
          </p:cNvGraphicFramePr>
          <p:nvPr>
            <p:ph sz="half" idx="1"/>
          </p:nvPr>
        </p:nvGraphicFramePr>
        <p:xfrm>
          <a:off x="4859338" y="2133600"/>
          <a:ext cx="1509712" cy="3579813"/>
        </p:xfrm>
        <a:graphic>
          <a:graphicData uri="http://purl.oclc.org/ooxml/drawingml/table">
            <a:tbl>
              <a:tblPr/>
              <a:tblGrid>
                <a:gridCol w="1509712">
                  <a:extLst>
                    <a:ext uri="{9D8B030D-6E8A-4147-A177-3AD203B41FA5}">
                      <a16:colId xmlns:a16="http://schemas.microsoft.com/office/drawing/2014/main" val="20000"/>
                    </a:ext>
                  </a:extLst>
                </a:gridCol>
              </a:tblGrid>
              <a:tr h="935038">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360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8117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4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rPr>
                        <a:t>名</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7361" name="Rectangle 19">
            <a:extLst>
              <a:ext uri="{FF2B5EF4-FFF2-40B4-BE49-F238E27FC236}">
                <a16:creationId xmlns:a16="http://schemas.microsoft.com/office/drawing/2014/main" id="{6D9C2496-DAE4-4203-A64E-DE80B192C819}"/>
              </a:ext>
            </a:extLst>
          </p:cNvPr>
          <p:cNvSpPr>
            <a:spLocks noChangeArrowheads="1"/>
          </p:cNvSpPr>
          <p:nvPr/>
        </p:nvSpPr>
        <p:spPr bwMode="auto">
          <a:xfrm>
            <a:off x="5867400" y="1196975"/>
            <a:ext cx="1439863"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ct val="20%"/>
              </a:spcBef>
            </a:pPr>
            <a:endParaRPr lang="zh-TW" altLang="zh-TW" sz="2800">
              <a:ea typeface="標楷體" panose="03000509000000000000" pitchFamily="65" charset="-120"/>
            </a:endParaRPr>
          </a:p>
        </p:txBody>
      </p:sp>
      <p:sp>
        <p:nvSpPr>
          <p:cNvPr id="57362" name="Rectangle 20">
            <a:extLst>
              <a:ext uri="{FF2B5EF4-FFF2-40B4-BE49-F238E27FC236}">
                <a16:creationId xmlns:a16="http://schemas.microsoft.com/office/drawing/2014/main" id="{E181F2B6-5BF6-416A-A863-056679A380D8}"/>
              </a:ext>
            </a:extLst>
          </p:cNvPr>
          <p:cNvSpPr>
            <a:spLocks noChangeArrowheads="1"/>
          </p:cNvSpPr>
          <p:nvPr/>
        </p:nvSpPr>
        <p:spPr bwMode="auto">
          <a:xfrm>
            <a:off x="3132138" y="3052763"/>
            <a:ext cx="143986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r>
              <a:rPr lang="en-US" altLang="zh-TW" sz="2800">
                <a:ea typeface="標楷體" panose="03000509000000000000" pitchFamily="65" charset="-120"/>
              </a:rPr>
              <a:t>1</a:t>
            </a:r>
          </a:p>
        </p:txBody>
      </p:sp>
      <p:sp>
        <p:nvSpPr>
          <p:cNvPr id="57363" name="Rectangle 21">
            <a:extLst>
              <a:ext uri="{FF2B5EF4-FFF2-40B4-BE49-F238E27FC236}">
                <a16:creationId xmlns:a16="http://schemas.microsoft.com/office/drawing/2014/main" id="{F8C0FFA2-B692-49C6-A820-E8FFE94C210E}"/>
              </a:ext>
            </a:extLst>
          </p:cNvPr>
          <p:cNvSpPr>
            <a:spLocks noChangeArrowheads="1"/>
          </p:cNvSpPr>
          <p:nvPr/>
        </p:nvSpPr>
        <p:spPr bwMode="auto">
          <a:xfrm>
            <a:off x="3132138" y="3917950"/>
            <a:ext cx="1439862"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r>
              <a:rPr lang="zh-TW" altLang="en-US">
                <a:ea typeface="標楷體" panose="03000509000000000000" pitchFamily="65" charset="-120"/>
              </a:rPr>
              <a:t>姓</a:t>
            </a:r>
          </a:p>
          <a:p>
            <a:pPr algn="ctr" eaLnBrk="1" hangingPunct="1">
              <a:spcBef>
                <a:spcPct val="20%"/>
              </a:spcBef>
            </a:pPr>
            <a:endParaRPr lang="en-US" altLang="zh-TW">
              <a:ea typeface="標楷體" panose="03000509000000000000" pitchFamily="65" charset="-120"/>
            </a:endParaRPr>
          </a:p>
          <a:p>
            <a:pPr algn="ctr" eaLnBrk="1" hangingPunct="1">
              <a:spcBef>
                <a:spcPct val="20%"/>
              </a:spcBef>
            </a:pPr>
            <a:endParaRPr lang="zh-TW" altLang="en-US">
              <a:ea typeface="標楷體" panose="03000509000000000000" pitchFamily="65" charset="-120"/>
            </a:endParaRPr>
          </a:p>
          <a:p>
            <a:pPr algn="ctr" eaLnBrk="1" hangingPunct="1">
              <a:spcBef>
                <a:spcPct val="20%"/>
              </a:spcBef>
            </a:pPr>
            <a:r>
              <a:rPr lang="zh-TW" altLang="en-US">
                <a:ea typeface="標楷體" panose="03000509000000000000" pitchFamily="65" charset="-120"/>
              </a:rPr>
              <a:t>名</a:t>
            </a:r>
          </a:p>
        </p:txBody>
      </p:sp>
      <p:sp>
        <p:nvSpPr>
          <p:cNvPr id="57364" name="Line 22">
            <a:extLst>
              <a:ext uri="{FF2B5EF4-FFF2-40B4-BE49-F238E27FC236}">
                <a16:creationId xmlns:a16="http://schemas.microsoft.com/office/drawing/2014/main" id="{1610C935-FC8C-4D96-9C25-7AB90C76F2ED}"/>
              </a:ext>
            </a:extLst>
          </p:cNvPr>
          <p:cNvSpPr>
            <a:spLocks noChangeShapeType="1"/>
          </p:cNvSpPr>
          <p:nvPr/>
        </p:nvSpPr>
        <p:spPr bwMode="auto">
          <a:xfrm>
            <a:off x="3132138" y="3052763"/>
            <a:ext cx="143986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7365" name="Line 23">
            <a:extLst>
              <a:ext uri="{FF2B5EF4-FFF2-40B4-BE49-F238E27FC236}">
                <a16:creationId xmlns:a16="http://schemas.microsoft.com/office/drawing/2014/main" id="{0B1EE357-E437-484F-89C7-5F41084C9DF0}"/>
              </a:ext>
            </a:extLst>
          </p:cNvPr>
          <p:cNvSpPr>
            <a:spLocks noChangeShapeType="1"/>
          </p:cNvSpPr>
          <p:nvPr/>
        </p:nvSpPr>
        <p:spPr bwMode="auto">
          <a:xfrm>
            <a:off x="3132138" y="3917950"/>
            <a:ext cx="143986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7366" name="Line 24">
            <a:extLst>
              <a:ext uri="{FF2B5EF4-FFF2-40B4-BE49-F238E27FC236}">
                <a16:creationId xmlns:a16="http://schemas.microsoft.com/office/drawing/2014/main" id="{58D4B2DD-BBBF-4FF6-A632-13E109025505}"/>
              </a:ext>
            </a:extLst>
          </p:cNvPr>
          <p:cNvSpPr>
            <a:spLocks noChangeShapeType="1"/>
          </p:cNvSpPr>
          <p:nvPr/>
        </p:nvSpPr>
        <p:spPr bwMode="auto">
          <a:xfrm>
            <a:off x="3132138" y="2133600"/>
            <a:ext cx="0" cy="35575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7367" name="Line 25">
            <a:extLst>
              <a:ext uri="{FF2B5EF4-FFF2-40B4-BE49-F238E27FC236}">
                <a16:creationId xmlns:a16="http://schemas.microsoft.com/office/drawing/2014/main" id="{6602FC3A-9A30-4D34-AFB6-D6A95EE86805}"/>
              </a:ext>
            </a:extLst>
          </p:cNvPr>
          <p:cNvSpPr>
            <a:spLocks noChangeShapeType="1"/>
          </p:cNvSpPr>
          <p:nvPr/>
        </p:nvSpPr>
        <p:spPr bwMode="auto">
          <a:xfrm>
            <a:off x="4572000" y="2133600"/>
            <a:ext cx="0" cy="35575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7368" name="Line 26">
            <a:extLst>
              <a:ext uri="{FF2B5EF4-FFF2-40B4-BE49-F238E27FC236}">
                <a16:creationId xmlns:a16="http://schemas.microsoft.com/office/drawing/2014/main" id="{34BEC332-1F46-4C5A-8507-E8A23096E51D}"/>
              </a:ext>
            </a:extLst>
          </p:cNvPr>
          <p:cNvSpPr>
            <a:spLocks noChangeShapeType="1"/>
          </p:cNvSpPr>
          <p:nvPr/>
        </p:nvSpPr>
        <p:spPr bwMode="auto">
          <a:xfrm>
            <a:off x="3132138" y="2133600"/>
            <a:ext cx="143986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7369" name="Line 27">
            <a:extLst>
              <a:ext uri="{FF2B5EF4-FFF2-40B4-BE49-F238E27FC236}">
                <a16:creationId xmlns:a16="http://schemas.microsoft.com/office/drawing/2014/main" id="{529479B1-C520-4B6D-B477-60663E934B78}"/>
              </a:ext>
            </a:extLst>
          </p:cNvPr>
          <p:cNvSpPr>
            <a:spLocks noChangeShapeType="1"/>
          </p:cNvSpPr>
          <p:nvPr/>
        </p:nvSpPr>
        <p:spPr bwMode="auto">
          <a:xfrm>
            <a:off x="3132138" y="5691188"/>
            <a:ext cx="143986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7370" name="Text Box 97">
            <a:extLst>
              <a:ext uri="{FF2B5EF4-FFF2-40B4-BE49-F238E27FC236}">
                <a16:creationId xmlns:a16="http://schemas.microsoft.com/office/drawing/2014/main" id="{614F11C5-F6E6-462F-87CE-BC1111DE7FC3}"/>
              </a:ext>
            </a:extLst>
          </p:cNvPr>
          <p:cNvSpPr txBox="1">
            <a:spLocks noChangeArrowheads="1"/>
          </p:cNvSpPr>
          <p:nvPr/>
        </p:nvSpPr>
        <p:spPr bwMode="auto">
          <a:xfrm>
            <a:off x="1271588" y="1628775"/>
            <a:ext cx="92392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a:latin typeface="標楷體" panose="03000509000000000000" pitchFamily="65" charset="-120"/>
                <a:ea typeface="標楷體" panose="03000509000000000000" pitchFamily="65" charset="-120"/>
              </a:rPr>
              <a:t>（</a:t>
            </a:r>
            <a:r>
              <a:rPr lang="en-US" altLang="zh-TW">
                <a:latin typeface="標楷體" panose="03000509000000000000" pitchFamily="65" charset="-120"/>
                <a:ea typeface="標楷體" panose="03000509000000000000" pitchFamily="65" charset="-120"/>
              </a:rPr>
              <a:t>1</a:t>
            </a:r>
            <a:r>
              <a:rPr lang="zh-TW" altLang="en-US">
                <a:latin typeface="標楷體" panose="03000509000000000000" pitchFamily="65" charset="-120"/>
                <a:ea typeface="標楷體" panose="03000509000000000000" pitchFamily="65" charset="-120"/>
              </a:rPr>
              <a:t>）</a:t>
            </a:r>
            <a:r>
              <a:rPr lang="zh-TW" altLang="en-US" sz="1800">
                <a:latin typeface="標楷體" panose="03000509000000000000" pitchFamily="65" charset="-120"/>
                <a:ea typeface="標楷體" panose="03000509000000000000" pitchFamily="65" charset="-120"/>
              </a:rPr>
              <a:t>說明：圈選於某一候選人號次上空白格 內，屬有效票。</a:t>
            </a:r>
            <a:r>
              <a:rPr lang="zh-TW" altLang="en-US">
                <a:latin typeface="標楷體" panose="03000509000000000000" pitchFamily="65" charset="-120"/>
                <a:ea typeface="標楷體" panose="03000509000000000000" pitchFamily="65" charset="-120"/>
              </a:rPr>
              <a:t> </a:t>
            </a:r>
          </a:p>
        </p:txBody>
      </p:sp>
      <p:pic>
        <p:nvPicPr>
          <p:cNvPr id="57371" name="Picture 41" descr="001">
            <a:extLst>
              <a:ext uri="{FF2B5EF4-FFF2-40B4-BE49-F238E27FC236}">
                <a16:creationId xmlns:a16="http://schemas.microsoft.com/office/drawing/2014/main" id="{0E17104A-0778-4586-AF6A-43B20F2E6EE1}"/>
              </a:ext>
            </a:extLst>
          </p:cNvPr>
          <p:cNvPicPr>
            <a:picLocks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419475" y="2205038"/>
            <a:ext cx="757238" cy="757237"/>
          </a:xfrm>
          <a:noFill/>
        </p:spPr>
      </p:pic>
    </p:spTree>
  </p:cSld>
  <p:clrMapOvr>
    <a:masterClrMapping/>
  </p:clrMapOvr>
  <p:transition>
    <p:zoom/>
  </p:transition>
</p:sld>
</file>

<file path=ppt/slides/slide5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8370" name="投影片編號版面配置區 7">
            <a:extLst>
              <a:ext uri="{FF2B5EF4-FFF2-40B4-BE49-F238E27FC236}">
                <a16:creationId xmlns:a16="http://schemas.microsoft.com/office/drawing/2014/main" id="{CFCD8006-8DAF-4E62-92DE-AD92F02E7A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96A81CF6-00FE-482C-985F-23831581D19B}" type="slidenum">
              <a:rPr lang="en-US" altLang="zh-TW" sz="1400">
                <a:ea typeface="標楷體" panose="03000509000000000000" pitchFamily="65" charset="-120"/>
              </a:rPr>
              <a:pPr eaLnBrk="1" hangingPunct="1"/>
              <a:t>56</a:t>
            </a:fld>
            <a:endParaRPr lang="en-US" altLang="zh-TW" sz="1400">
              <a:ea typeface="標楷體" panose="03000509000000000000" pitchFamily="65" charset="-120"/>
            </a:endParaRPr>
          </a:p>
        </p:txBody>
      </p:sp>
      <p:sp>
        <p:nvSpPr>
          <p:cNvPr id="58371" name="Rectangle 3">
            <a:extLst>
              <a:ext uri="{FF2B5EF4-FFF2-40B4-BE49-F238E27FC236}">
                <a16:creationId xmlns:a16="http://schemas.microsoft.com/office/drawing/2014/main" id="{4BB871A0-F5D8-42CA-8B42-D884498883F2}"/>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58372" name="Rectangle 4">
            <a:extLst>
              <a:ext uri="{FF2B5EF4-FFF2-40B4-BE49-F238E27FC236}">
                <a16:creationId xmlns:a16="http://schemas.microsoft.com/office/drawing/2014/main" id="{F5BCD9AE-028D-482D-84D4-5FD94D306524}"/>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58373" name="Rectangle 5">
            <a:extLst>
              <a:ext uri="{FF2B5EF4-FFF2-40B4-BE49-F238E27FC236}">
                <a16:creationId xmlns:a16="http://schemas.microsoft.com/office/drawing/2014/main" id="{2EE391F3-218B-4C55-825D-6004D3562E62}"/>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46438" name="Group 6">
            <a:extLst>
              <a:ext uri="{FF2B5EF4-FFF2-40B4-BE49-F238E27FC236}">
                <a16:creationId xmlns:a16="http://schemas.microsoft.com/office/drawing/2014/main" id="{56C8A329-6C21-4EC5-8DB2-813736BA0EF7}"/>
              </a:ext>
            </a:extLst>
          </p:cNvPr>
          <p:cNvGraphicFramePr>
            <a:graphicFrameLocks noGrp="1"/>
          </p:cNvGraphicFramePr>
          <p:nvPr>
            <p:ph sz="half" idx="1"/>
          </p:nvPr>
        </p:nvGraphicFramePr>
        <p:xfrm>
          <a:off x="3132138" y="2060575"/>
          <a:ext cx="1509712" cy="3581400"/>
        </p:xfrm>
        <a:graphic>
          <a:graphicData uri="http://purl.oclc.org/ooxml/drawingml/table">
            <a:tbl>
              <a:tblPr/>
              <a:tblGrid>
                <a:gridCol w="1509712">
                  <a:extLst>
                    <a:ext uri="{9D8B030D-6E8A-4147-A177-3AD203B41FA5}">
                      <a16:colId xmlns:a16="http://schemas.microsoft.com/office/drawing/2014/main" val="20000"/>
                    </a:ext>
                  </a:extLst>
                </a:gridCol>
              </a:tblGrid>
              <a:tr h="93662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360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8117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4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rPr>
                        <a:t>名</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46461" name="Group 29">
            <a:extLst>
              <a:ext uri="{FF2B5EF4-FFF2-40B4-BE49-F238E27FC236}">
                <a16:creationId xmlns:a16="http://schemas.microsoft.com/office/drawing/2014/main" id="{EB062863-B7B4-4863-B5A6-6736535008C6}"/>
              </a:ext>
            </a:extLst>
          </p:cNvPr>
          <p:cNvGraphicFramePr>
            <a:graphicFrameLocks noGrp="1"/>
          </p:cNvGraphicFramePr>
          <p:nvPr>
            <p:ph sz="quarter" idx="3"/>
          </p:nvPr>
        </p:nvGraphicFramePr>
        <p:xfrm>
          <a:off x="4932363" y="2060575"/>
          <a:ext cx="1439862" cy="3575053"/>
        </p:xfrm>
        <a:graphic>
          <a:graphicData uri="http://purl.oclc.org/ooxml/drawingml/table">
            <a:tbl>
              <a:tblPr/>
              <a:tblGrid>
                <a:gridCol w="1439862">
                  <a:extLst>
                    <a:ext uri="{9D8B030D-6E8A-4147-A177-3AD203B41FA5}">
                      <a16:colId xmlns:a16="http://schemas.microsoft.com/office/drawing/2014/main" val="20000"/>
                    </a:ext>
                  </a:extLst>
                </a:gridCol>
              </a:tblGrid>
              <a:tr h="93628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04" marB="4570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486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04" marB="4570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73902">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4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rPr>
                        <a:t>名</a:t>
                      </a:r>
                    </a:p>
                  </a:txBody>
                  <a:tcPr marT="45704" marB="4570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8394" name="Rectangle 27">
            <a:extLst>
              <a:ext uri="{FF2B5EF4-FFF2-40B4-BE49-F238E27FC236}">
                <a16:creationId xmlns:a16="http://schemas.microsoft.com/office/drawing/2014/main" id="{049F9F1D-EC41-4CB5-ADC9-EAD7C9D32663}"/>
              </a:ext>
            </a:extLst>
          </p:cNvPr>
          <p:cNvSpPr>
            <a:spLocks noChangeArrowheads="1"/>
          </p:cNvSpPr>
          <p:nvPr/>
        </p:nvSpPr>
        <p:spPr bwMode="auto">
          <a:xfrm>
            <a:off x="2700338" y="1844675"/>
            <a:ext cx="4176712" cy="40322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58395" name="Text Box 28">
            <a:extLst>
              <a:ext uri="{FF2B5EF4-FFF2-40B4-BE49-F238E27FC236}">
                <a16:creationId xmlns:a16="http://schemas.microsoft.com/office/drawing/2014/main" id="{27ADCDDE-5527-4A2D-83FE-6CC92076C918}"/>
              </a:ext>
            </a:extLst>
          </p:cNvPr>
          <p:cNvSpPr txBox="1">
            <a:spLocks noChangeArrowheads="1"/>
          </p:cNvSpPr>
          <p:nvPr/>
        </p:nvSpPr>
        <p:spPr bwMode="auto">
          <a:xfrm>
            <a:off x="1365250" y="1628775"/>
            <a:ext cx="83026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a:latin typeface="標楷體" panose="03000509000000000000" pitchFamily="65" charset="-120"/>
                <a:ea typeface="標楷體" panose="03000509000000000000" pitchFamily="65" charset="-120"/>
              </a:rPr>
              <a:t>（</a:t>
            </a:r>
            <a:r>
              <a:rPr lang="en-US" altLang="zh-TW">
                <a:latin typeface="標楷體" panose="03000509000000000000" pitchFamily="65" charset="-120"/>
                <a:ea typeface="標楷體" panose="03000509000000000000" pitchFamily="65" charset="-120"/>
              </a:rPr>
              <a:t>2</a:t>
            </a:r>
            <a:r>
              <a:rPr lang="zh-TW" altLang="en-US">
                <a:latin typeface="標楷體" panose="03000509000000000000" pitchFamily="65" charset="-120"/>
                <a:ea typeface="標楷體" panose="03000509000000000000" pitchFamily="65" charset="-120"/>
              </a:rPr>
              <a:t>）</a:t>
            </a:r>
            <a:r>
              <a:rPr lang="zh-TW" altLang="en-US" sz="1800">
                <a:latin typeface="標楷體" panose="03000509000000000000" pitchFamily="65" charset="-120"/>
                <a:ea typeface="標楷體" panose="03000509000000000000" pitchFamily="65" charset="-120"/>
              </a:rPr>
              <a:t>說明：圈選於某一候選人欄格內，能辨別為何人者，屬有效票。 </a:t>
            </a:r>
          </a:p>
        </p:txBody>
      </p:sp>
      <p:pic>
        <p:nvPicPr>
          <p:cNvPr id="58396" name="Picture 16" descr="001">
            <a:extLst>
              <a:ext uri="{FF2B5EF4-FFF2-40B4-BE49-F238E27FC236}">
                <a16:creationId xmlns:a16="http://schemas.microsoft.com/office/drawing/2014/main" id="{049F6DFE-FEEA-43E1-A384-A85E5996C752}"/>
              </a:ext>
            </a:extLst>
          </p:cNvPr>
          <p:cNvPicPr>
            <a:picLocks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219700" y="2997200"/>
            <a:ext cx="647700" cy="647700"/>
          </a:xfrm>
          <a:noFill/>
        </p:spPr>
      </p:pic>
    </p:spTree>
  </p:cSld>
  <p:clrMapOvr>
    <a:masterClrMapping/>
  </p:clrMapOvr>
  <p:transition>
    <p:zoom/>
  </p:transition>
</p:sld>
</file>

<file path=ppt/slides/slide5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59394" name="投影片編號版面配置區 7">
            <a:extLst>
              <a:ext uri="{FF2B5EF4-FFF2-40B4-BE49-F238E27FC236}">
                <a16:creationId xmlns:a16="http://schemas.microsoft.com/office/drawing/2014/main" id="{E0A70872-024A-419F-8B05-82670E6825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14B55874-65FA-422E-9003-E9303831DA14}" type="slidenum">
              <a:rPr lang="en-US" altLang="zh-TW" sz="1400">
                <a:ea typeface="標楷體" panose="03000509000000000000" pitchFamily="65" charset="-120"/>
              </a:rPr>
              <a:pPr eaLnBrk="1" hangingPunct="1"/>
              <a:t>57</a:t>
            </a:fld>
            <a:endParaRPr lang="en-US" altLang="zh-TW" sz="1400">
              <a:ea typeface="標楷體" panose="03000509000000000000" pitchFamily="65" charset="-120"/>
            </a:endParaRPr>
          </a:p>
        </p:txBody>
      </p:sp>
      <p:sp>
        <p:nvSpPr>
          <p:cNvPr id="59395" name="Rectangle 3">
            <a:extLst>
              <a:ext uri="{FF2B5EF4-FFF2-40B4-BE49-F238E27FC236}">
                <a16:creationId xmlns:a16="http://schemas.microsoft.com/office/drawing/2014/main" id="{2E01CC1B-FCAF-477E-8736-A3A4462F73A6}"/>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59396" name="Rectangle 4">
            <a:extLst>
              <a:ext uri="{FF2B5EF4-FFF2-40B4-BE49-F238E27FC236}">
                <a16:creationId xmlns:a16="http://schemas.microsoft.com/office/drawing/2014/main" id="{82EA70A1-D25D-49DE-922D-6138479DD68F}"/>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59397" name="Rectangle 5">
            <a:extLst>
              <a:ext uri="{FF2B5EF4-FFF2-40B4-BE49-F238E27FC236}">
                <a16:creationId xmlns:a16="http://schemas.microsoft.com/office/drawing/2014/main" id="{336FE07F-4076-4B87-80CC-9CF0B662FB66}"/>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47462" name="Group 6">
            <a:extLst>
              <a:ext uri="{FF2B5EF4-FFF2-40B4-BE49-F238E27FC236}">
                <a16:creationId xmlns:a16="http://schemas.microsoft.com/office/drawing/2014/main" id="{20E04BA4-9FDC-4B3F-87D0-A7686DDE7719}"/>
              </a:ext>
            </a:extLst>
          </p:cNvPr>
          <p:cNvGraphicFramePr>
            <a:graphicFrameLocks noGrp="1"/>
          </p:cNvGraphicFramePr>
          <p:nvPr>
            <p:ph sz="half" idx="1"/>
          </p:nvPr>
        </p:nvGraphicFramePr>
        <p:xfrm>
          <a:off x="3132138" y="2060575"/>
          <a:ext cx="1509712" cy="3535363"/>
        </p:xfrm>
        <a:graphic>
          <a:graphicData uri="http://purl.oclc.org/ooxml/drawingml/table">
            <a:tbl>
              <a:tblPr/>
              <a:tblGrid>
                <a:gridCol w="1509712">
                  <a:extLst>
                    <a:ext uri="{9D8B030D-6E8A-4147-A177-3AD203B41FA5}">
                      <a16:colId xmlns:a16="http://schemas.microsoft.com/office/drawing/2014/main" val="20000"/>
                    </a:ext>
                  </a:extLst>
                </a:gridCol>
              </a:tblGrid>
              <a:tr h="979488">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470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8117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8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8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800" b="0" i="0" u="none" strike="noStrike" cap="none" normalizeH="0" baseline="0%" dirty="0">
                          <a:ln>
                            <a:noFill/>
                          </a:ln>
                          <a:solidFill>
                            <a:schemeClr val="tx1"/>
                          </a:solidFill>
                          <a:effectLst/>
                          <a:latin typeface="Times New Roman" pitchFamily="18" charset="0"/>
                          <a:ea typeface="標楷體" pitchFamily="65" charset="-120"/>
                        </a:rPr>
                        <a:t>名</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47472" name="Group 16">
            <a:extLst>
              <a:ext uri="{FF2B5EF4-FFF2-40B4-BE49-F238E27FC236}">
                <a16:creationId xmlns:a16="http://schemas.microsoft.com/office/drawing/2014/main" id="{C83FAA56-5ABB-4FAD-88FC-48BD3A9610A9}"/>
              </a:ext>
            </a:extLst>
          </p:cNvPr>
          <p:cNvGraphicFramePr>
            <a:graphicFrameLocks noGrp="1"/>
          </p:cNvGraphicFramePr>
          <p:nvPr>
            <p:ph sz="quarter" idx="3"/>
          </p:nvPr>
        </p:nvGraphicFramePr>
        <p:xfrm>
          <a:off x="4932363" y="2060575"/>
          <a:ext cx="1439862" cy="3546476"/>
        </p:xfrm>
        <a:graphic>
          <a:graphicData uri="http://purl.oclc.org/ooxml/drawingml/table">
            <a:tbl>
              <a:tblPr/>
              <a:tblGrid>
                <a:gridCol w="1439862">
                  <a:extLst>
                    <a:ext uri="{9D8B030D-6E8A-4147-A177-3AD203B41FA5}">
                      <a16:colId xmlns:a16="http://schemas.microsoft.com/office/drawing/2014/main" val="20000"/>
                    </a:ext>
                  </a:extLst>
                </a:gridCol>
              </a:tblGrid>
              <a:tr h="93662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5188">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44663">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8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8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800" b="0" i="0" u="none" strike="noStrike" cap="none" normalizeH="0" baseline="0%" dirty="0">
                          <a:ln>
                            <a:noFill/>
                          </a:ln>
                          <a:solidFill>
                            <a:schemeClr val="tx1"/>
                          </a:solidFill>
                          <a:effectLst/>
                          <a:latin typeface="Times New Roman" pitchFamily="18" charset="0"/>
                          <a:ea typeface="標楷體" pitchFamily="65" charset="-120"/>
                        </a:rPr>
                        <a:t>名</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9418" name="Rectangle 26">
            <a:extLst>
              <a:ext uri="{FF2B5EF4-FFF2-40B4-BE49-F238E27FC236}">
                <a16:creationId xmlns:a16="http://schemas.microsoft.com/office/drawing/2014/main" id="{49BCC168-8086-41AC-8F4C-3251A35DD442}"/>
              </a:ext>
            </a:extLst>
          </p:cNvPr>
          <p:cNvSpPr>
            <a:spLocks noChangeArrowheads="1"/>
          </p:cNvSpPr>
          <p:nvPr/>
        </p:nvSpPr>
        <p:spPr bwMode="auto">
          <a:xfrm>
            <a:off x="2700338" y="1844675"/>
            <a:ext cx="4176712" cy="40322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pic>
        <p:nvPicPr>
          <p:cNvPr id="59419" name="Picture 28" descr="001">
            <a:extLst>
              <a:ext uri="{FF2B5EF4-FFF2-40B4-BE49-F238E27FC236}">
                <a16:creationId xmlns:a16="http://schemas.microsoft.com/office/drawing/2014/main" id="{6E7D9894-75F0-4EBD-9DC8-D7ADE9AF4399}"/>
              </a:ext>
            </a:extLst>
          </p:cNvPr>
          <p:cNvPicPr>
            <a:picLocks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203575" y="3429000"/>
            <a:ext cx="647700" cy="647700"/>
          </a:xfrm>
          <a:noFill/>
        </p:spPr>
      </p:pic>
      <p:sp>
        <p:nvSpPr>
          <p:cNvPr id="59420" name="Text Box 27">
            <a:extLst>
              <a:ext uri="{FF2B5EF4-FFF2-40B4-BE49-F238E27FC236}">
                <a16:creationId xmlns:a16="http://schemas.microsoft.com/office/drawing/2014/main" id="{1A9F9E51-7F32-4B9A-83E5-02BBD77087C9}"/>
              </a:ext>
            </a:extLst>
          </p:cNvPr>
          <p:cNvSpPr txBox="1">
            <a:spLocks noChangeArrowheads="1"/>
          </p:cNvSpPr>
          <p:nvPr/>
        </p:nvSpPr>
        <p:spPr bwMode="auto">
          <a:xfrm>
            <a:off x="1733550" y="1628775"/>
            <a:ext cx="46196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latin typeface="標楷體" panose="03000509000000000000" pitchFamily="65" charset="-120"/>
                <a:ea typeface="標楷體" panose="03000509000000000000" pitchFamily="65" charset="-120"/>
              </a:rPr>
              <a:t>（</a:t>
            </a:r>
            <a:r>
              <a:rPr lang="en-US" altLang="zh-TW" sz="1800">
                <a:latin typeface="標楷體" panose="03000509000000000000" pitchFamily="65" charset="-120"/>
                <a:ea typeface="標楷體" panose="03000509000000000000" pitchFamily="65" charset="-120"/>
              </a:rPr>
              <a:t>3</a:t>
            </a:r>
            <a:r>
              <a:rPr lang="zh-TW" altLang="en-US" sz="1800">
                <a:latin typeface="標楷體" panose="03000509000000000000" pitchFamily="65" charset="-120"/>
                <a:ea typeface="標楷體" panose="03000509000000000000" pitchFamily="65" charset="-120"/>
              </a:rPr>
              <a:t>）說明：同（</a:t>
            </a:r>
            <a:r>
              <a:rPr lang="en-US" altLang="zh-TW" sz="1800">
                <a:latin typeface="標楷體" panose="03000509000000000000" pitchFamily="65" charset="-120"/>
                <a:ea typeface="標楷體" panose="03000509000000000000" pitchFamily="65" charset="-120"/>
              </a:rPr>
              <a:t>2</a:t>
            </a:r>
            <a:r>
              <a:rPr lang="zh-TW" altLang="en-US" sz="1800">
                <a:latin typeface="標楷體" panose="03000509000000000000" pitchFamily="65" charset="-120"/>
                <a:ea typeface="標楷體" panose="03000509000000000000" pitchFamily="65" charset="-120"/>
              </a:rPr>
              <a:t>）理由。 </a:t>
            </a:r>
          </a:p>
        </p:txBody>
      </p:sp>
    </p:spTree>
  </p:cSld>
  <p:clrMapOvr>
    <a:masterClrMapping/>
  </p:clrMapOvr>
  <p:transition>
    <p:zoom/>
  </p:transition>
</p:sld>
</file>

<file path=ppt/slides/slide5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0418" name="投影片編號版面配置區 7">
            <a:extLst>
              <a:ext uri="{FF2B5EF4-FFF2-40B4-BE49-F238E27FC236}">
                <a16:creationId xmlns:a16="http://schemas.microsoft.com/office/drawing/2014/main" id="{B0728D1E-EE0F-4C60-ABD9-3AF241F99A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27865DB2-89FE-4DF2-AE0A-95F573B0EAC3}" type="slidenum">
              <a:rPr lang="en-US" altLang="zh-TW" sz="1400">
                <a:ea typeface="標楷體" panose="03000509000000000000" pitchFamily="65" charset="-120"/>
              </a:rPr>
              <a:pPr eaLnBrk="1" hangingPunct="1"/>
              <a:t>58</a:t>
            </a:fld>
            <a:endParaRPr lang="en-US" altLang="zh-TW" sz="1400">
              <a:ea typeface="標楷體" panose="03000509000000000000" pitchFamily="65" charset="-120"/>
            </a:endParaRPr>
          </a:p>
        </p:txBody>
      </p:sp>
      <p:sp>
        <p:nvSpPr>
          <p:cNvPr id="60419" name="Rectangle 3">
            <a:extLst>
              <a:ext uri="{FF2B5EF4-FFF2-40B4-BE49-F238E27FC236}">
                <a16:creationId xmlns:a16="http://schemas.microsoft.com/office/drawing/2014/main" id="{FA8B13E5-EA93-4B49-94EC-877176A5B9BE}"/>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60420" name="Rectangle 4">
            <a:extLst>
              <a:ext uri="{FF2B5EF4-FFF2-40B4-BE49-F238E27FC236}">
                <a16:creationId xmlns:a16="http://schemas.microsoft.com/office/drawing/2014/main" id="{CABA62C4-63E7-4028-B4D3-DC9F524EBE90}"/>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60421" name="Rectangle 5">
            <a:extLst>
              <a:ext uri="{FF2B5EF4-FFF2-40B4-BE49-F238E27FC236}">
                <a16:creationId xmlns:a16="http://schemas.microsoft.com/office/drawing/2014/main" id="{199A2E54-016F-4204-A580-BAC2C5AB7427}"/>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48486" name="Group 6">
            <a:extLst>
              <a:ext uri="{FF2B5EF4-FFF2-40B4-BE49-F238E27FC236}">
                <a16:creationId xmlns:a16="http://schemas.microsoft.com/office/drawing/2014/main" id="{15BB501D-5FC6-4146-B6CD-82EA88D8310A}"/>
              </a:ext>
            </a:extLst>
          </p:cNvPr>
          <p:cNvGraphicFramePr>
            <a:graphicFrameLocks noGrp="1"/>
          </p:cNvGraphicFramePr>
          <p:nvPr>
            <p:ph sz="half" idx="1"/>
          </p:nvPr>
        </p:nvGraphicFramePr>
        <p:xfrm>
          <a:off x="3132138" y="2060575"/>
          <a:ext cx="1509712" cy="3889376"/>
        </p:xfrm>
        <a:graphic>
          <a:graphicData uri="http://purl.oclc.org/ooxml/drawingml/table">
            <a:tbl>
              <a:tblPr/>
              <a:tblGrid>
                <a:gridCol w="1509712">
                  <a:extLst>
                    <a:ext uri="{9D8B030D-6E8A-4147-A177-3AD203B41FA5}">
                      <a16:colId xmlns:a16="http://schemas.microsoft.com/office/drawing/2014/main" val="20000"/>
                    </a:ext>
                  </a:extLst>
                </a:gridCol>
              </a:tblGrid>
              <a:tr h="1008063">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662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44688">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4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rPr>
                        <a:t>名</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48496" name="Group 16">
            <a:extLst>
              <a:ext uri="{FF2B5EF4-FFF2-40B4-BE49-F238E27FC236}">
                <a16:creationId xmlns:a16="http://schemas.microsoft.com/office/drawing/2014/main" id="{F16D5CB1-41B2-4CCB-9D5F-7BEFB45C40DC}"/>
              </a:ext>
            </a:extLst>
          </p:cNvPr>
          <p:cNvGraphicFramePr>
            <a:graphicFrameLocks noGrp="1"/>
          </p:cNvGraphicFramePr>
          <p:nvPr>
            <p:ph sz="quarter" idx="3"/>
          </p:nvPr>
        </p:nvGraphicFramePr>
        <p:xfrm>
          <a:off x="4932363" y="2060575"/>
          <a:ext cx="1439862" cy="3889375"/>
        </p:xfrm>
        <a:graphic>
          <a:graphicData uri="http://purl.oclc.org/ooxml/drawingml/table">
            <a:tbl>
              <a:tblPr/>
              <a:tblGrid>
                <a:gridCol w="1439862">
                  <a:extLst>
                    <a:ext uri="{9D8B030D-6E8A-4147-A177-3AD203B41FA5}">
                      <a16:colId xmlns:a16="http://schemas.microsoft.com/office/drawing/2014/main" val="20000"/>
                    </a:ext>
                  </a:extLst>
                </a:gridCol>
              </a:tblGrid>
              <a:tr h="992188">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5988">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8119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rPr>
                        <a:t>姓</a:t>
                      </a:r>
                      <a:endParaRPr kumimoji="1" lang="en-US" altLang="zh-TW" sz="24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rPr>
                        <a:t>名</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0442" name="Rectangle 26">
            <a:extLst>
              <a:ext uri="{FF2B5EF4-FFF2-40B4-BE49-F238E27FC236}">
                <a16:creationId xmlns:a16="http://schemas.microsoft.com/office/drawing/2014/main" id="{EA359E9D-26CB-49AB-92B8-90C9CD912914}"/>
              </a:ext>
            </a:extLst>
          </p:cNvPr>
          <p:cNvSpPr>
            <a:spLocks noChangeArrowheads="1"/>
          </p:cNvSpPr>
          <p:nvPr/>
        </p:nvSpPr>
        <p:spPr bwMode="auto">
          <a:xfrm>
            <a:off x="2700338" y="1844675"/>
            <a:ext cx="4176712" cy="4321175"/>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pic>
        <p:nvPicPr>
          <p:cNvPr id="60443" name="Picture 27" descr="001">
            <a:extLst>
              <a:ext uri="{FF2B5EF4-FFF2-40B4-BE49-F238E27FC236}">
                <a16:creationId xmlns:a16="http://schemas.microsoft.com/office/drawing/2014/main" id="{2901F76D-F6FF-40CB-93E9-010A875F55E6}"/>
              </a:ext>
            </a:extLst>
          </p:cNvPr>
          <p:cNvPicPr>
            <a:picLocks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292725" y="4292600"/>
            <a:ext cx="720725" cy="720725"/>
          </a:xfrm>
          <a:noFill/>
        </p:spPr>
      </p:pic>
      <p:sp>
        <p:nvSpPr>
          <p:cNvPr id="60444" name="Text Box 28">
            <a:extLst>
              <a:ext uri="{FF2B5EF4-FFF2-40B4-BE49-F238E27FC236}">
                <a16:creationId xmlns:a16="http://schemas.microsoft.com/office/drawing/2014/main" id="{DD3941B1-A6FA-4AA0-9228-6A4E0BCAD337}"/>
              </a:ext>
            </a:extLst>
          </p:cNvPr>
          <p:cNvSpPr txBox="1">
            <a:spLocks noChangeArrowheads="1"/>
          </p:cNvSpPr>
          <p:nvPr/>
        </p:nvSpPr>
        <p:spPr bwMode="auto">
          <a:xfrm>
            <a:off x="1733550" y="1628775"/>
            <a:ext cx="46196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latin typeface="標楷體" panose="03000509000000000000" pitchFamily="65" charset="-120"/>
                <a:ea typeface="標楷體" panose="03000509000000000000" pitchFamily="65" charset="-120"/>
              </a:rPr>
              <a:t>（</a:t>
            </a:r>
            <a:r>
              <a:rPr lang="en-US" altLang="zh-TW" sz="1800">
                <a:latin typeface="標楷體" panose="03000509000000000000" pitchFamily="65" charset="-120"/>
                <a:ea typeface="標楷體" panose="03000509000000000000" pitchFamily="65" charset="-120"/>
              </a:rPr>
              <a:t>4</a:t>
            </a:r>
            <a:r>
              <a:rPr lang="zh-TW" altLang="en-US" sz="1800">
                <a:latin typeface="標楷體" panose="03000509000000000000" pitchFamily="65" charset="-120"/>
                <a:ea typeface="標楷體" panose="03000509000000000000" pitchFamily="65" charset="-120"/>
              </a:rPr>
              <a:t>）說明：同（</a:t>
            </a:r>
            <a:r>
              <a:rPr lang="en-US" altLang="zh-TW" sz="1800">
                <a:latin typeface="標楷體" panose="03000509000000000000" pitchFamily="65" charset="-120"/>
                <a:ea typeface="標楷體" panose="03000509000000000000" pitchFamily="65" charset="-120"/>
              </a:rPr>
              <a:t>2</a:t>
            </a:r>
            <a:r>
              <a:rPr lang="zh-TW" altLang="en-US" sz="1800">
                <a:latin typeface="標楷體" panose="03000509000000000000" pitchFamily="65" charset="-120"/>
                <a:ea typeface="標楷體" panose="03000509000000000000" pitchFamily="65" charset="-120"/>
              </a:rPr>
              <a:t>）理由。 </a:t>
            </a:r>
          </a:p>
        </p:txBody>
      </p:sp>
    </p:spTree>
  </p:cSld>
  <p:clrMapOvr>
    <a:masterClrMapping/>
  </p:clrMapOvr>
  <p:transition>
    <p:zoom/>
  </p:transition>
</p:sld>
</file>

<file path=ppt/slides/slide5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1442" name="投影片編號版面配置區 7">
            <a:extLst>
              <a:ext uri="{FF2B5EF4-FFF2-40B4-BE49-F238E27FC236}">
                <a16:creationId xmlns:a16="http://schemas.microsoft.com/office/drawing/2014/main" id="{C38306E0-6F63-43D5-B769-5AEDBC6EEB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D22367A7-0360-48C3-9C80-81B0FB2FA8B9}" type="slidenum">
              <a:rPr lang="en-US" altLang="zh-TW" sz="1400">
                <a:ea typeface="標楷體" panose="03000509000000000000" pitchFamily="65" charset="-120"/>
              </a:rPr>
              <a:pPr eaLnBrk="1" hangingPunct="1"/>
              <a:t>59</a:t>
            </a:fld>
            <a:endParaRPr lang="en-US" altLang="zh-TW" sz="1400">
              <a:ea typeface="標楷體" panose="03000509000000000000" pitchFamily="65" charset="-120"/>
            </a:endParaRPr>
          </a:p>
        </p:txBody>
      </p:sp>
      <p:sp>
        <p:nvSpPr>
          <p:cNvPr id="61443" name="Rectangle 3">
            <a:extLst>
              <a:ext uri="{FF2B5EF4-FFF2-40B4-BE49-F238E27FC236}">
                <a16:creationId xmlns:a16="http://schemas.microsoft.com/office/drawing/2014/main" id="{502D77C2-64AC-4339-B2D9-EA29776CE15E}"/>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61444" name="Rectangle 4">
            <a:extLst>
              <a:ext uri="{FF2B5EF4-FFF2-40B4-BE49-F238E27FC236}">
                <a16:creationId xmlns:a16="http://schemas.microsoft.com/office/drawing/2014/main" id="{1A7BD510-5964-40E2-9F5C-C7BFC837BAC5}"/>
              </a:ext>
            </a:extLst>
          </p:cNvPr>
          <p:cNvSpPr>
            <a:spLocks noChangeArrowheads="1"/>
          </p:cNvSpPr>
          <p:nvPr/>
        </p:nvSpPr>
        <p:spPr bwMode="auto">
          <a:xfrm>
            <a:off x="468313" y="765175"/>
            <a:ext cx="807720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61445" name="Rectangle 5">
            <a:extLst>
              <a:ext uri="{FF2B5EF4-FFF2-40B4-BE49-F238E27FC236}">
                <a16:creationId xmlns:a16="http://schemas.microsoft.com/office/drawing/2014/main" id="{93A54619-5465-476C-9A2D-3E6B3DED2746}"/>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50563" name="Group 35">
            <a:extLst>
              <a:ext uri="{FF2B5EF4-FFF2-40B4-BE49-F238E27FC236}">
                <a16:creationId xmlns:a16="http://schemas.microsoft.com/office/drawing/2014/main" id="{A7B902BA-F676-4EBC-AAE7-41966EB0CA80}"/>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50564" name="Group 36">
            <a:extLst>
              <a:ext uri="{FF2B5EF4-FFF2-40B4-BE49-F238E27FC236}">
                <a16:creationId xmlns:a16="http://schemas.microsoft.com/office/drawing/2014/main" id="{80B0B869-CEBC-4A9D-8DC7-A88421CA38E6}"/>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1466" name="Rectangle 26">
            <a:extLst>
              <a:ext uri="{FF2B5EF4-FFF2-40B4-BE49-F238E27FC236}">
                <a16:creationId xmlns:a16="http://schemas.microsoft.com/office/drawing/2014/main" id="{48702C9F-1AF6-4F8A-9E3B-ECD7B96577B5}"/>
              </a:ext>
            </a:extLst>
          </p:cNvPr>
          <p:cNvSpPr>
            <a:spLocks noChangeArrowheads="1"/>
          </p:cNvSpPr>
          <p:nvPr/>
        </p:nvSpPr>
        <p:spPr bwMode="auto">
          <a:xfrm>
            <a:off x="2700338" y="1844675"/>
            <a:ext cx="4175125"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pic>
        <p:nvPicPr>
          <p:cNvPr id="61467" name="Picture 27" descr="001">
            <a:extLst>
              <a:ext uri="{FF2B5EF4-FFF2-40B4-BE49-F238E27FC236}">
                <a16:creationId xmlns:a16="http://schemas.microsoft.com/office/drawing/2014/main" id="{33E89F66-A3FD-40B8-AE30-97B68AF945A1}"/>
              </a:ext>
            </a:extLst>
          </p:cNvPr>
          <p:cNvPicPr>
            <a:picLocks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203575" y="2708275"/>
            <a:ext cx="576263" cy="576263"/>
          </a:xfrm>
          <a:noFill/>
        </p:spPr>
      </p:pic>
      <p:sp>
        <p:nvSpPr>
          <p:cNvPr id="61468" name="Text Box 28">
            <a:extLst>
              <a:ext uri="{FF2B5EF4-FFF2-40B4-BE49-F238E27FC236}">
                <a16:creationId xmlns:a16="http://schemas.microsoft.com/office/drawing/2014/main" id="{EC872D6C-F131-4615-8CDF-4509DF80258A}"/>
              </a:ext>
            </a:extLst>
          </p:cNvPr>
          <p:cNvSpPr txBox="1">
            <a:spLocks noChangeArrowheads="1"/>
          </p:cNvSpPr>
          <p:nvPr/>
        </p:nvSpPr>
        <p:spPr bwMode="auto">
          <a:xfrm>
            <a:off x="1733550" y="1628775"/>
            <a:ext cx="46196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latin typeface="標楷體" panose="03000509000000000000" pitchFamily="65" charset="-120"/>
                <a:ea typeface="標楷體" panose="03000509000000000000" pitchFamily="65" charset="-120"/>
              </a:rPr>
              <a:t>（</a:t>
            </a:r>
            <a:r>
              <a:rPr lang="en-US" altLang="zh-TW" sz="1800">
                <a:latin typeface="標楷體" panose="03000509000000000000" pitchFamily="65" charset="-120"/>
                <a:ea typeface="標楷體" panose="03000509000000000000" pitchFamily="65" charset="-120"/>
              </a:rPr>
              <a:t>5</a:t>
            </a:r>
            <a:r>
              <a:rPr lang="zh-TW" altLang="en-US" sz="1800">
                <a:latin typeface="標楷體" panose="03000509000000000000" pitchFamily="65" charset="-120"/>
                <a:ea typeface="標楷體" panose="03000509000000000000" pitchFamily="65" charset="-120"/>
              </a:rPr>
              <a:t>）說明：同（</a:t>
            </a:r>
            <a:r>
              <a:rPr lang="en-US" altLang="zh-TW" sz="1800">
                <a:latin typeface="標楷體" panose="03000509000000000000" pitchFamily="65" charset="-120"/>
                <a:ea typeface="標楷體" panose="03000509000000000000" pitchFamily="65" charset="-120"/>
              </a:rPr>
              <a:t>2</a:t>
            </a:r>
            <a:r>
              <a:rPr lang="zh-TW" altLang="en-US" sz="1800">
                <a:latin typeface="標楷體" panose="03000509000000000000" pitchFamily="65" charset="-120"/>
                <a:ea typeface="標楷體" panose="03000509000000000000" pitchFamily="65" charset="-120"/>
              </a:rPr>
              <a:t>）理由。 </a:t>
            </a:r>
          </a:p>
        </p:txBody>
      </p:sp>
    </p:spTree>
  </p:cSld>
  <p:clrMapOvr>
    <a:masterClrMapping/>
  </p:clrMapOvr>
  <p:transition>
    <p:zoom/>
  </p:transition>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170" name="投影片編號版面配置區 3">
            <a:extLst>
              <a:ext uri="{FF2B5EF4-FFF2-40B4-BE49-F238E27FC236}">
                <a16:creationId xmlns:a16="http://schemas.microsoft.com/office/drawing/2014/main" id="{860FB524-9471-49E3-A0D8-D46F38414B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6056AB63-FA63-4F0E-97C2-DE3E29173096}" type="slidenum">
              <a:rPr lang="en-US" altLang="zh-TW" sz="1400">
                <a:ea typeface="標楷體" panose="03000509000000000000" pitchFamily="65" charset="-120"/>
              </a:rPr>
              <a:pPr eaLnBrk="1" hangingPunct="1"/>
              <a:t>6</a:t>
            </a:fld>
            <a:endParaRPr lang="en-US" altLang="zh-TW" sz="1400">
              <a:ea typeface="標楷體" panose="03000509000000000000" pitchFamily="65" charset="-120"/>
            </a:endParaRPr>
          </a:p>
        </p:txBody>
      </p:sp>
      <p:sp>
        <p:nvSpPr>
          <p:cNvPr id="7171" name="Rectangle 3">
            <a:extLst>
              <a:ext uri="{FF2B5EF4-FFF2-40B4-BE49-F238E27FC236}">
                <a16:creationId xmlns:a16="http://schemas.microsoft.com/office/drawing/2014/main" id="{3F764995-B167-4AE6-8584-1BF07C575DFC}"/>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7172" name="Rectangle 4">
            <a:extLst>
              <a:ext uri="{FF2B5EF4-FFF2-40B4-BE49-F238E27FC236}">
                <a16:creationId xmlns:a16="http://schemas.microsoft.com/office/drawing/2014/main" id="{7A5FF5A7-5680-4F31-8845-CBFEC309C86F}"/>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18437" name="Rectangle 6">
            <a:extLst>
              <a:ext uri="{FF2B5EF4-FFF2-40B4-BE49-F238E27FC236}">
                <a16:creationId xmlns:a16="http://schemas.microsoft.com/office/drawing/2014/main" id="{ACABFD05-4A25-4BC5-89F4-DE54E59229A1}"/>
              </a:ext>
            </a:extLst>
          </p:cNvPr>
          <p:cNvSpPr>
            <a:spLocks noChangeArrowheads="1"/>
          </p:cNvSpPr>
          <p:nvPr/>
        </p:nvSpPr>
        <p:spPr bwMode="auto">
          <a:xfrm>
            <a:off x="395288" y="476250"/>
            <a:ext cx="8353425" cy="5543550"/>
          </a:xfrm>
          <a:prstGeom prst="rect">
            <a:avLst/>
          </a:prstGeom>
          <a:noFill/>
          <a:ln w="9525">
            <a:noFill/>
            <a:miter lim="800%"/>
            <a:headEnd/>
            <a:tailEnd/>
          </a:ln>
        </p:spPr>
        <p:txBody>
          <a:bodyPr/>
          <a:lstStyle/>
          <a:p>
            <a:pPr marL="536575" indent="-536575" algn="ctr" eaLnBrk="0" hangingPunct="0">
              <a:lnSpc>
                <a:spcPct val="120%"/>
              </a:lnSpc>
              <a:defRPr/>
            </a:pPr>
            <a:r>
              <a:rPr lang="zh-TW" altLang="en-US" sz="3200" b="1" dirty="0">
                <a:solidFill>
                  <a:schemeClr val="accent6"/>
                </a:solidFill>
                <a:latin typeface="標楷體" pitchFamily="65" charset="-120"/>
                <a:ea typeface="標楷體" pitchFamily="65" charset="-120"/>
              </a:rPr>
              <a:t>二、</a:t>
            </a:r>
            <a:r>
              <a:rPr lang="en-US" altLang="zh-TW" sz="3200" b="1" dirty="0">
                <a:solidFill>
                  <a:schemeClr val="accent6"/>
                </a:solidFill>
                <a:latin typeface="標楷體" pitchFamily="65" charset="-120"/>
                <a:ea typeface="標楷體" pitchFamily="65" charset="-120"/>
              </a:rPr>
              <a:t>114</a:t>
            </a:r>
            <a:r>
              <a:rPr lang="zh-TW" altLang="en-US" sz="3200" b="1" dirty="0">
                <a:solidFill>
                  <a:schemeClr val="accent6"/>
                </a:solidFill>
                <a:latin typeface="標楷體" pitchFamily="65" charset="-120"/>
                <a:ea typeface="標楷體" pitchFamily="65" charset="-120"/>
              </a:rPr>
              <a:t>年</a:t>
            </a:r>
            <a:r>
              <a:rPr lang="en-US" altLang="zh-TW" sz="3200" b="1" dirty="0">
                <a:solidFill>
                  <a:schemeClr val="accent6"/>
                </a:solidFill>
                <a:latin typeface="標楷體" pitchFamily="65" charset="-120"/>
                <a:ea typeface="標楷體" pitchFamily="65" charset="-120"/>
              </a:rPr>
              <a:t>2</a:t>
            </a:r>
            <a:r>
              <a:rPr lang="zh-TW" altLang="en-US" sz="3200" b="1" dirty="0">
                <a:solidFill>
                  <a:schemeClr val="accent6"/>
                </a:solidFill>
                <a:latin typeface="標楷體" pitchFamily="65" charset="-120"/>
                <a:ea typeface="標楷體" pitchFamily="65" charset="-120"/>
              </a:rPr>
              <a:t>月</a:t>
            </a:r>
            <a:r>
              <a:rPr lang="en-US" altLang="zh-TW" sz="3200" b="1" dirty="0">
                <a:solidFill>
                  <a:schemeClr val="accent6"/>
                </a:solidFill>
                <a:latin typeface="標楷體" pitchFamily="65" charset="-120"/>
                <a:ea typeface="標楷體" pitchFamily="65" charset="-120"/>
              </a:rPr>
              <a:t>15</a:t>
            </a:r>
            <a:r>
              <a:rPr lang="zh-TW" altLang="en-US" sz="3200" b="1" dirty="0">
                <a:solidFill>
                  <a:schemeClr val="accent6"/>
                </a:solidFill>
                <a:latin typeface="標楷體" pitchFamily="65" charset="-120"/>
                <a:ea typeface="標楷體" pitchFamily="65" charset="-120"/>
              </a:rPr>
              <a:t>日投票前準備工作</a:t>
            </a:r>
            <a:endParaRPr lang="en-US" altLang="zh-TW" sz="3200" b="1" dirty="0">
              <a:solidFill>
                <a:schemeClr val="accent6"/>
              </a:solidFill>
              <a:latin typeface="標楷體" pitchFamily="65" charset="-120"/>
              <a:ea typeface="標楷體" pitchFamily="65" charset="-120"/>
            </a:endParaRPr>
          </a:p>
          <a:p>
            <a:pPr marL="536575" indent="-536575" algn="ctr" eaLnBrk="0" hangingPunct="0">
              <a:lnSpc>
                <a:spcPct val="120%"/>
              </a:lnSpc>
              <a:defRPr/>
            </a:pPr>
            <a:r>
              <a:rPr lang="zh-TW" altLang="en-US" sz="3200" b="1" dirty="0">
                <a:solidFill>
                  <a:schemeClr val="accent6"/>
                </a:solidFill>
                <a:latin typeface="標楷體" pitchFamily="65" charset="-120"/>
                <a:ea typeface="標楷體" pitchFamily="65" charset="-120"/>
              </a:rPr>
              <a:t>與注意事項</a:t>
            </a:r>
            <a:endParaRPr lang="en-US" altLang="zh-TW" sz="3200" b="1" dirty="0">
              <a:solidFill>
                <a:schemeClr val="accent6"/>
              </a:solidFill>
              <a:latin typeface="標楷體" pitchFamily="65" charset="-120"/>
              <a:ea typeface="標楷體" pitchFamily="65" charset="-120"/>
            </a:endParaRPr>
          </a:p>
          <a:p>
            <a:pPr marL="536575" indent="-536575" eaLnBrk="0" hangingPunct="0">
              <a:lnSpc>
                <a:spcPct val="120%"/>
              </a:lnSpc>
              <a:defRPr/>
            </a:pPr>
            <a:r>
              <a:rPr lang="zh-TW" altLang="en-US" b="1" dirty="0">
                <a:solidFill>
                  <a:schemeClr val="accent6"/>
                </a:solidFill>
                <a:latin typeface="標楷體" pitchFamily="65" charset="-120"/>
                <a:ea typeface="標楷體" pitchFamily="65" charset="-120"/>
              </a:rPr>
              <a:t> </a:t>
            </a:r>
            <a:r>
              <a:rPr lang="en-US" altLang="zh-TW" sz="2600" b="1" dirty="0">
                <a:solidFill>
                  <a:schemeClr val="accent6"/>
                </a:solidFill>
                <a:latin typeface="標楷體" pitchFamily="65" charset="-120"/>
                <a:ea typeface="標楷體" pitchFamily="65" charset="-120"/>
              </a:rPr>
              <a:t>(</a:t>
            </a:r>
            <a:r>
              <a:rPr lang="zh-TW" altLang="en-US" sz="2600" b="1" dirty="0">
                <a:solidFill>
                  <a:schemeClr val="accent6"/>
                </a:solidFill>
                <a:latin typeface="標楷體" pitchFamily="65" charset="-120"/>
                <a:ea typeface="標楷體" pitchFamily="65" charset="-120"/>
              </a:rPr>
              <a:t>一</a:t>
            </a:r>
            <a:r>
              <a:rPr lang="en-US" altLang="zh-TW" sz="2600" b="1" dirty="0">
                <a:solidFill>
                  <a:schemeClr val="accent6"/>
                </a:solidFill>
                <a:latin typeface="標楷體" pitchFamily="65" charset="-120"/>
                <a:ea typeface="標楷體" pitchFamily="65" charset="-120"/>
              </a:rPr>
              <a:t>)</a:t>
            </a:r>
            <a:r>
              <a:rPr lang="zh-TW" altLang="en-US" sz="2600" b="1" dirty="0">
                <a:solidFill>
                  <a:schemeClr val="accent6"/>
                </a:solidFill>
                <a:latin typeface="標楷體" pitchFamily="65" charset="-120"/>
                <a:ea typeface="標楷體" pitchFamily="65" charset="-120"/>
              </a:rPr>
              <a:t>完成合格之選舉票準備：</a:t>
            </a:r>
            <a:endParaRPr lang="en-US" altLang="zh-TW" sz="2600" b="1" dirty="0">
              <a:solidFill>
                <a:schemeClr val="accent6"/>
              </a:solidFill>
              <a:latin typeface="標楷體" pitchFamily="65" charset="-120"/>
              <a:ea typeface="標楷體" pitchFamily="65" charset="-120"/>
            </a:endParaRPr>
          </a:p>
          <a:p>
            <a:pPr marL="442913" indent="-442913" eaLnBrk="0" hangingPunct="0">
              <a:lnSpc>
                <a:spcPts val="2800"/>
              </a:lnSpc>
              <a:spcBef>
                <a:spcPts val="500"/>
              </a:spcBef>
              <a:defRPr/>
            </a:pPr>
            <a:r>
              <a:rPr lang="zh-TW" altLang="en-US" sz="2600" b="1" dirty="0">
                <a:solidFill>
                  <a:srgbClr val="FF0000"/>
                </a:solidFill>
                <a:latin typeface="標楷體" pitchFamily="65" charset="-120"/>
                <a:ea typeface="標楷體" pitchFamily="65" charset="-120"/>
              </a:rPr>
              <a:t>   </a:t>
            </a:r>
            <a:r>
              <a:rPr lang="en-US" altLang="zh-TW" sz="2600" b="1" dirty="0">
                <a:solidFill>
                  <a:srgbClr val="FF0000"/>
                </a:solidFill>
                <a:latin typeface="標楷體" pitchFamily="65" charset="-120"/>
                <a:ea typeface="標楷體" pitchFamily="65" charset="-120"/>
              </a:rPr>
              <a:t>1.</a:t>
            </a:r>
            <a:r>
              <a:rPr lang="zh-TW" altLang="en-US" sz="2600" b="1" dirty="0">
                <a:solidFill>
                  <a:srgbClr val="FF0000"/>
                </a:solidFill>
                <a:latin typeface="標楷體" pitchFamily="65" charset="-120"/>
                <a:ea typeface="標楷體" pitchFamily="65" charset="-120"/>
              </a:rPr>
              <a:t>農會依規定自行印製。</a:t>
            </a:r>
            <a:endParaRPr lang="en-US" altLang="zh-TW" sz="2600" b="1" dirty="0">
              <a:solidFill>
                <a:srgbClr val="FF0000"/>
              </a:solidFill>
              <a:latin typeface="標楷體" pitchFamily="65" charset="-120"/>
              <a:ea typeface="標楷體" pitchFamily="65" charset="-120"/>
            </a:endParaRPr>
          </a:p>
          <a:p>
            <a:pPr marL="442913" indent="-442913" eaLnBrk="0" hangingPunct="0">
              <a:lnSpc>
                <a:spcPts val="2800"/>
              </a:lnSpc>
              <a:spcBef>
                <a:spcPts val="500"/>
              </a:spcBef>
              <a:defRPr/>
            </a:pPr>
            <a:r>
              <a:rPr lang="en-US" altLang="zh-TW" sz="2600" b="1" dirty="0">
                <a:solidFill>
                  <a:srgbClr val="FF0000"/>
                </a:solidFill>
                <a:latin typeface="標楷體" pitchFamily="65" charset="-120"/>
                <a:ea typeface="標楷體" pitchFamily="65" charset="-120"/>
              </a:rPr>
              <a:t>   2.</a:t>
            </a:r>
            <a:r>
              <a:rPr lang="zh-TW" altLang="en-US" sz="2600" b="1" dirty="0">
                <a:solidFill>
                  <a:srgbClr val="FF0000"/>
                </a:solidFill>
                <a:latin typeface="標楷體" pitchFamily="65" charset="-120"/>
                <a:ea typeface="標楷體" pitchFamily="65" charset="-120"/>
              </a:rPr>
              <a:t>選舉票顏色。</a:t>
            </a:r>
            <a:endParaRPr lang="en-US" altLang="zh-TW" sz="2600" b="1" dirty="0">
              <a:solidFill>
                <a:srgbClr val="FF0000"/>
              </a:solidFill>
              <a:latin typeface="標楷體" pitchFamily="65" charset="-120"/>
              <a:ea typeface="標楷體" pitchFamily="65" charset="-120"/>
            </a:endParaRPr>
          </a:p>
          <a:p>
            <a:pPr marL="442913" indent="-442913" eaLnBrk="0" hangingPunct="0">
              <a:lnSpc>
                <a:spcPts val="2800"/>
              </a:lnSpc>
              <a:spcBef>
                <a:spcPts val="500"/>
              </a:spcBef>
              <a:defRPr/>
            </a:pPr>
            <a:r>
              <a:rPr lang="en-US" altLang="zh-TW" sz="2600" b="1" dirty="0">
                <a:solidFill>
                  <a:srgbClr val="FF0000"/>
                </a:solidFill>
                <a:latin typeface="標楷體" pitchFamily="65" charset="-120"/>
                <a:ea typeface="標楷體" pitchFamily="65" charset="-120"/>
              </a:rPr>
              <a:t>   3.</a:t>
            </a:r>
            <a:r>
              <a:rPr lang="zh-TW" altLang="en-US" sz="2600" b="1" dirty="0">
                <a:solidFill>
                  <a:srgbClr val="FF0000"/>
                </a:solidFill>
                <a:latin typeface="標楷體" pitchFamily="65" charset="-120"/>
                <a:ea typeface="標楷體" pitchFamily="65" charset="-120"/>
              </a:rPr>
              <a:t>蓋農會圖記。</a:t>
            </a:r>
            <a:r>
              <a:rPr lang="en-US" altLang="zh-TW" sz="2600" b="1" dirty="0">
                <a:solidFill>
                  <a:srgbClr val="FF0000"/>
                </a:solidFill>
                <a:latin typeface="標楷體" pitchFamily="65" charset="-120"/>
                <a:ea typeface="標楷體" pitchFamily="65" charset="-120"/>
              </a:rPr>
              <a:t> </a:t>
            </a:r>
          </a:p>
          <a:p>
            <a:pPr marL="442913" indent="-442913" eaLnBrk="0" hangingPunct="0">
              <a:lnSpc>
                <a:spcPts val="2800"/>
              </a:lnSpc>
              <a:spcBef>
                <a:spcPts val="500"/>
              </a:spcBef>
              <a:defRPr/>
            </a:pPr>
            <a:r>
              <a:rPr lang="en-US" altLang="zh-TW" sz="2600" b="1" dirty="0">
                <a:solidFill>
                  <a:srgbClr val="FF0000"/>
                </a:solidFill>
                <a:latin typeface="標楷體" pitchFamily="65" charset="-120"/>
                <a:ea typeface="標楷體" pitchFamily="65" charset="-120"/>
              </a:rPr>
              <a:t>   4.</a:t>
            </a:r>
            <a:r>
              <a:rPr lang="zh-TW" altLang="en-US" sz="2600" b="1" dirty="0">
                <a:solidFill>
                  <a:srgbClr val="FF0000"/>
                </a:solidFill>
                <a:latin typeface="標楷體" pitchFamily="65" charset="-120"/>
                <a:ea typeface="標楷體" pitchFamily="65" charset="-120"/>
              </a:rPr>
              <a:t>指導員印章。</a:t>
            </a:r>
            <a:endParaRPr lang="en-US" altLang="zh-TW" sz="2600" b="1" dirty="0">
              <a:solidFill>
                <a:schemeClr val="accent6"/>
              </a:solidFill>
              <a:latin typeface="標楷體" pitchFamily="65" charset="-120"/>
              <a:ea typeface="標楷體" pitchFamily="65" charset="-120"/>
            </a:endParaRPr>
          </a:p>
          <a:p>
            <a:pPr marL="536575" indent="-536575" eaLnBrk="0" hangingPunct="0">
              <a:lnSpc>
                <a:spcPct val="120%"/>
              </a:lnSpc>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二</a:t>
            </a:r>
            <a:r>
              <a:rPr lang="en-US" altLang="zh-TW" sz="2600" b="1" dirty="0">
                <a:solidFill>
                  <a:schemeClr val="accent6"/>
                </a:solidFill>
                <a:latin typeface="標楷體" pitchFamily="65" charset="-120"/>
                <a:ea typeface="標楷體" pitchFamily="65" charset="-120"/>
              </a:rPr>
              <a:t>)</a:t>
            </a:r>
            <a:r>
              <a:rPr lang="zh-TW" altLang="en-US" sz="2600" b="1" dirty="0">
                <a:solidFill>
                  <a:schemeClr val="accent6"/>
                </a:solidFill>
                <a:latin typeface="標楷體" pitchFamily="65" charset="-120"/>
                <a:ea typeface="標楷體" pitchFamily="65" charset="-120"/>
              </a:rPr>
              <a:t>投開票所負責人：</a:t>
            </a:r>
            <a:endParaRPr lang="en-US" altLang="zh-TW" sz="2600" b="1" dirty="0">
              <a:solidFill>
                <a:schemeClr val="accent6"/>
              </a:solidFill>
              <a:latin typeface="標楷體" pitchFamily="65" charset="-120"/>
              <a:ea typeface="標楷體" pitchFamily="65" charset="-120"/>
            </a:endParaRPr>
          </a:p>
          <a:p>
            <a:pPr marL="536575" indent="-536575" eaLnBrk="0" hangingPunct="0">
              <a:lnSpc>
                <a:spcPct val="120%"/>
              </a:lnSpc>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農會應在各投（開）票所，就工作人員中，</a:t>
            </a:r>
            <a:r>
              <a:rPr lang="zh-TW" altLang="en-US" sz="2600" b="1" dirty="0">
                <a:solidFill>
                  <a:srgbClr val="FF0000"/>
                </a:solidFill>
                <a:latin typeface="標楷體" pitchFamily="65" charset="-120"/>
                <a:ea typeface="標楷體" pitchFamily="65" charset="-120"/>
              </a:rPr>
              <a:t>指定其</a:t>
            </a:r>
            <a:endParaRPr lang="en-US" altLang="zh-TW" sz="2600" b="1" dirty="0">
              <a:solidFill>
                <a:srgbClr val="FF0000"/>
              </a:solidFill>
              <a:latin typeface="標楷體" pitchFamily="65" charset="-120"/>
              <a:ea typeface="標楷體" pitchFamily="65" charset="-120"/>
            </a:endParaRPr>
          </a:p>
          <a:p>
            <a:pPr marL="536575" indent="-536575" eaLnBrk="0" hangingPunct="0">
              <a:lnSpc>
                <a:spcPct val="120%"/>
              </a:lnSpc>
              <a:defRPr/>
            </a:pPr>
            <a:r>
              <a:rPr lang="en-US" altLang="zh-TW" sz="2600" b="1" dirty="0">
                <a:solidFill>
                  <a:srgbClr val="FF0000"/>
                </a:solidFill>
                <a:latin typeface="標楷體" pitchFamily="65" charset="-120"/>
                <a:ea typeface="標楷體" pitchFamily="65" charset="-120"/>
              </a:rPr>
              <a:t>     </a:t>
            </a:r>
            <a:r>
              <a:rPr lang="zh-TW" altLang="en-US" sz="2600" b="1" dirty="0">
                <a:solidFill>
                  <a:srgbClr val="FF0000"/>
                </a:solidFill>
                <a:latin typeface="標楷體" pitchFamily="65" charset="-120"/>
                <a:ea typeface="標楷體" pitchFamily="65" charset="-120"/>
              </a:rPr>
              <a:t>中</a:t>
            </a:r>
            <a:r>
              <a:rPr lang="en-US" altLang="zh-TW" sz="2600" b="1" dirty="0">
                <a:solidFill>
                  <a:srgbClr val="FF0000"/>
                </a:solidFill>
                <a:latin typeface="標楷體" pitchFamily="65" charset="-120"/>
                <a:ea typeface="標楷體" pitchFamily="65" charset="-120"/>
              </a:rPr>
              <a:t>1</a:t>
            </a:r>
            <a:r>
              <a:rPr lang="zh-TW" altLang="en-US" sz="2600" b="1" dirty="0">
                <a:solidFill>
                  <a:srgbClr val="FF0000"/>
                </a:solidFill>
                <a:latin typeface="標楷體" pitchFamily="65" charset="-120"/>
                <a:ea typeface="標楷體" pitchFamily="65" charset="-120"/>
              </a:rPr>
              <a:t>人為該投（開）票所負責人</a:t>
            </a:r>
            <a:r>
              <a:rPr lang="zh-TW" altLang="en-US" sz="2600" b="1" dirty="0">
                <a:latin typeface="標楷體" pitchFamily="65" charset="-120"/>
                <a:ea typeface="標楷體" pitchFamily="65" charset="-120"/>
              </a:rPr>
              <a:t>，</a:t>
            </a:r>
            <a:r>
              <a:rPr lang="zh-TW" altLang="en-US" sz="2600" b="1" dirty="0">
                <a:solidFill>
                  <a:schemeClr val="accent6"/>
                </a:solidFill>
                <a:latin typeface="標楷體" pitchFamily="65" charset="-120"/>
                <a:ea typeface="標楷體" pitchFamily="65" charset="-120"/>
              </a:rPr>
              <a:t>協助投（開）票</a:t>
            </a:r>
            <a:endParaRPr lang="en-US" altLang="zh-TW" sz="2600" b="1" dirty="0">
              <a:solidFill>
                <a:schemeClr val="accent6"/>
              </a:solidFill>
              <a:latin typeface="標楷體" pitchFamily="65" charset="-120"/>
              <a:ea typeface="標楷體" pitchFamily="65" charset="-120"/>
            </a:endParaRPr>
          </a:p>
          <a:p>
            <a:pPr marL="536575" indent="-536575" eaLnBrk="0" hangingPunct="0">
              <a:lnSpc>
                <a:spcPct val="120%"/>
              </a:lnSpc>
              <a:defRPr/>
            </a:pPr>
            <a:r>
              <a:rPr lang="en-US" altLang="zh-TW" sz="2600" b="1" dirty="0">
                <a:solidFill>
                  <a:schemeClr val="accent6"/>
                </a:solidFill>
                <a:latin typeface="標楷體" pitchFamily="65" charset="-120"/>
                <a:ea typeface="標楷體" pitchFamily="65" charset="-120"/>
              </a:rPr>
              <a:t>     </a:t>
            </a:r>
            <a:r>
              <a:rPr lang="zh-TW" altLang="en-US" sz="2600" b="1" dirty="0">
                <a:solidFill>
                  <a:schemeClr val="accent6"/>
                </a:solidFill>
                <a:latin typeface="標楷體" pitchFamily="65" charset="-120"/>
                <a:ea typeface="標楷體" pitchFamily="65" charset="-120"/>
              </a:rPr>
              <a:t>所一切事務。</a:t>
            </a:r>
            <a:endParaRPr lang="en-US" altLang="zh-TW" sz="2600" b="1" dirty="0">
              <a:solidFill>
                <a:schemeClr val="accent6"/>
              </a:solidFill>
              <a:latin typeface="標楷體" pitchFamily="65" charset="-120"/>
              <a:ea typeface="標楷體" pitchFamily="65" charset="-120"/>
            </a:endParaRPr>
          </a:p>
        </p:txBody>
      </p:sp>
    </p:spTree>
  </p:cSld>
  <p:clrMapOvr>
    <a:masterClrMapping/>
  </p:clrMapOvr>
  <p:transition>
    <p:zoom/>
  </p:transition>
</p:sld>
</file>

<file path=ppt/slides/slide6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2466" name="投影片編號版面配置區 7">
            <a:extLst>
              <a:ext uri="{FF2B5EF4-FFF2-40B4-BE49-F238E27FC236}">
                <a16:creationId xmlns:a16="http://schemas.microsoft.com/office/drawing/2014/main" id="{CFB3848F-E8B8-458A-9EE8-720D5D13A1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6820B774-FCD2-40CE-B10A-61CC66442959}" type="slidenum">
              <a:rPr lang="en-US" altLang="zh-TW" sz="1400">
                <a:ea typeface="標楷體" panose="03000509000000000000" pitchFamily="65" charset="-120"/>
              </a:rPr>
              <a:pPr eaLnBrk="1" hangingPunct="1"/>
              <a:t>60</a:t>
            </a:fld>
            <a:endParaRPr lang="en-US" altLang="zh-TW" sz="1400">
              <a:ea typeface="標楷體" panose="03000509000000000000" pitchFamily="65" charset="-120"/>
            </a:endParaRPr>
          </a:p>
        </p:txBody>
      </p:sp>
      <p:sp>
        <p:nvSpPr>
          <p:cNvPr id="62467" name="Rectangle 3">
            <a:extLst>
              <a:ext uri="{FF2B5EF4-FFF2-40B4-BE49-F238E27FC236}">
                <a16:creationId xmlns:a16="http://schemas.microsoft.com/office/drawing/2014/main" id="{442291BC-09F4-4BF4-9CE4-B7E622208160}"/>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62468" name="Rectangle 4">
            <a:extLst>
              <a:ext uri="{FF2B5EF4-FFF2-40B4-BE49-F238E27FC236}">
                <a16:creationId xmlns:a16="http://schemas.microsoft.com/office/drawing/2014/main" id="{FDC15977-5968-484F-9583-EF1192994A92}"/>
              </a:ext>
            </a:extLst>
          </p:cNvPr>
          <p:cNvSpPr>
            <a:spLocks noChangeArrowheads="1"/>
          </p:cNvSpPr>
          <p:nvPr/>
        </p:nvSpPr>
        <p:spPr bwMode="auto">
          <a:xfrm>
            <a:off x="468313" y="765175"/>
            <a:ext cx="807720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62469" name="Rectangle 5">
            <a:extLst>
              <a:ext uri="{FF2B5EF4-FFF2-40B4-BE49-F238E27FC236}">
                <a16:creationId xmlns:a16="http://schemas.microsoft.com/office/drawing/2014/main" id="{E04E77BC-029E-459B-90B2-388418C24A8D}"/>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50563" name="Group 35">
            <a:extLst>
              <a:ext uri="{FF2B5EF4-FFF2-40B4-BE49-F238E27FC236}">
                <a16:creationId xmlns:a16="http://schemas.microsoft.com/office/drawing/2014/main" id="{21AEF0B9-5A08-4693-8E17-BD645F418D83}"/>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50564" name="Group 36">
            <a:extLst>
              <a:ext uri="{FF2B5EF4-FFF2-40B4-BE49-F238E27FC236}">
                <a16:creationId xmlns:a16="http://schemas.microsoft.com/office/drawing/2014/main" id="{641C3FC5-AB65-4FA9-A982-689C27597A26}"/>
              </a:ext>
            </a:extLst>
          </p:cNvPr>
          <p:cNvGraphicFramePr>
            <a:graphicFrameLocks noGrp="1"/>
          </p:cNvGraphicFramePr>
          <p:nvPr>
            <p:ph sz="quarter" idx="3"/>
          </p:nvPr>
        </p:nvGraphicFramePr>
        <p:xfrm>
          <a:off x="4932363" y="2060575"/>
          <a:ext cx="1584325" cy="3803650"/>
        </p:xfrm>
        <a:graphic>
          <a:graphicData uri="http://purl.oclc.org/ooxml/drawingml/table">
            <a:tbl>
              <a:tblPr/>
              <a:tblGrid>
                <a:gridCol w="1584325">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2490" name="Rectangle 26">
            <a:extLst>
              <a:ext uri="{FF2B5EF4-FFF2-40B4-BE49-F238E27FC236}">
                <a16:creationId xmlns:a16="http://schemas.microsoft.com/office/drawing/2014/main" id="{5C24D56E-F552-493D-940C-D2B05EEFC19B}"/>
              </a:ext>
            </a:extLst>
          </p:cNvPr>
          <p:cNvSpPr>
            <a:spLocks noChangeArrowheads="1"/>
          </p:cNvSpPr>
          <p:nvPr/>
        </p:nvSpPr>
        <p:spPr bwMode="auto">
          <a:xfrm>
            <a:off x="2700338" y="1844675"/>
            <a:ext cx="4175125"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62491" name="Text Box 28">
            <a:extLst>
              <a:ext uri="{FF2B5EF4-FFF2-40B4-BE49-F238E27FC236}">
                <a16:creationId xmlns:a16="http://schemas.microsoft.com/office/drawing/2014/main" id="{A0145FA0-A813-472A-9208-AA82A174FFC4}"/>
              </a:ext>
            </a:extLst>
          </p:cNvPr>
          <p:cNvSpPr txBox="1">
            <a:spLocks noChangeArrowheads="1"/>
          </p:cNvSpPr>
          <p:nvPr/>
        </p:nvSpPr>
        <p:spPr bwMode="auto">
          <a:xfrm>
            <a:off x="1733550" y="1628775"/>
            <a:ext cx="46196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latin typeface="標楷體" panose="03000509000000000000" pitchFamily="65" charset="-120"/>
                <a:ea typeface="標楷體" panose="03000509000000000000" pitchFamily="65" charset="-120"/>
              </a:rPr>
              <a:t>（</a:t>
            </a:r>
            <a:r>
              <a:rPr lang="en-US" altLang="zh-TW" sz="1800">
                <a:latin typeface="標楷體" panose="03000509000000000000" pitchFamily="65" charset="-120"/>
                <a:ea typeface="標楷體" panose="03000509000000000000" pitchFamily="65" charset="-120"/>
              </a:rPr>
              <a:t>6</a:t>
            </a:r>
            <a:r>
              <a:rPr lang="zh-TW" altLang="en-US" sz="1800">
                <a:latin typeface="標楷體" panose="03000509000000000000" pitchFamily="65" charset="-120"/>
                <a:ea typeface="標楷體" panose="03000509000000000000" pitchFamily="65" charset="-120"/>
              </a:rPr>
              <a:t>）說明：同（</a:t>
            </a:r>
            <a:r>
              <a:rPr lang="en-US" altLang="zh-TW" sz="1800">
                <a:latin typeface="標楷體" panose="03000509000000000000" pitchFamily="65" charset="-120"/>
                <a:ea typeface="標楷體" panose="03000509000000000000" pitchFamily="65" charset="-120"/>
              </a:rPr>
              <a:t>2</a:t>
            </a:r>
            <a:r>
              <a:rPr lang="zh-TW" altLang="en-US" sz="1800">
                <a:latin typeface="標楷體" panose="03000509000000000000" pitchFamily="65" charset="-120"/>
                <a:ea typeface="標楷體" panose="03000509000000000000" pitchFamily="65" charset="-120"/>
              </a:rPr>
              <a:t>）理由。 </a:t>
            </a:r>
          </a:p>
        </p:txBody>
      </p:sp>
      <p:sp>
        <p:nvSpPr>
          <p:cNvPr id="62492" name="內容版面配置區 1">
            <a:extLst>
              <a:ext uri="{FF2B5EF4-FFF2-40B4-BE49-F238E27FC236}">
                <a16:creationId xmlns:a16="http://schemas.microsoft.com/office/drawing/2014/main" id="{CC833981-2E98-4EE2-A165-2169907A16E5}"/>
              </a:ext>
            </a:extLst>
          </p:cNvPr>
          <p:cNvSpPr>
            <a:spLocks noGrp="1"/>
          </p:cNvSpPr>
          <p:nvPr>
            <p:ph sz="quarter" idx="2"/>
          </p:nvPr>
        </p:nvSpPr>
        <p:spPr/>
        <p:txBody>
          <a:bodyPr/>
          <a:lstStyle/>
          <a:p>
            <a:endParaRPr lang="zh-TW" altLang="en-US"/>
          </a:p>
        </p:txBody>
      </p:sp>
      <p:pic>
        <p:nvPicPr>
          <p:cNvPr id="62493" name="Picture 27" descr="001">
            <a:extLst>
              <a:ext uri="{FF2B5EF4-FFF2-40B4-BE49-F238E27FC236}">
                <a16:creationId xmlns:a16="http://schemas.microsoft.com/office/drawing/2014/main" id="{160EE3B9-47D4-41DE-A299-2B77B92CC18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3644900"/>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ransition>
    <p:zoom/>
  </p:transition>
</p:sld>
</file>

<file path=ppt/slides/slide6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3490" name="投影片編號版面配置區 7">
            <a:extLst>
              <a:ext uri="{FF2B5EF4-FFF2-40B4-BE49-F238E27FC236}">
                <a16:creationId xmlns:a16="http://schemas.microsoft.com/office/drawing/2014/main" id="{95E9546A-48BD-4C0E-B73F-705D15C8CB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6727F715-C23B-407C-80DD-FB15851162FD}" type="slidenum">
              <a:rPr lang="en-US" altLang="zh-TW" sz="1400">
                <a:ea typeface="標楷體" panose="03000509000000000000" pitchFamily="65" charset="-120"/>
              </a:rPr>
              <a:pPr eaLnBrk="1" hangingPunct="1"/>
              <a:t>61</a:t>
            </a:fld>
            <a:endParaRPr lang="en-US" altLang="zh-TW" sz="1400">
              <a:ea typeface="標楷體" panose="03000509000000000000" pitchFamily="65" charset="-120"/>
            </a:endParaRPr>
          </a:p>
        </p:txBody>
      </p:sp>
      <p:sp>
        <p:nvSpPr>
          <p:cNvPr id="63491" name="Rectangle 3">
            <a:extLst>
              <a:ext uri="{FF2B5EF4-FFF2-40B4-BE49-F238E27FC236}">
                <a16:creationId xmlns:a16="http://schemas.microsoft.com/office/drawing/2014/main" id="{58C1F5B9-88F6-4BC4-BE44-9652CBA2EE29}"/>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63492" name="Rectangle 4">
            <a:extLst>
              <a:ext uri="{FF2B5EF4-FFF2-40B4-BE49-F238E27FC236}">
                <a16:creationId xmlns:a16="http://schemas.microsoft.com/office/drawing/2014/main" id="{B56881F6-34E1-4131-80EA-E0F0A3C104F3}"/>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63493" name="Rectangle 5">
            <a:extLst>
              <a:ext uri="{FF2B5EF4-FFF2-40B4-BE49-F238E27FC236}">
                <a16:creationId xmlns:a16="http://schemas.microsoft.com/office/drawing/2014/main" id="{1B87823F-3ADF-4AD3-8B08-BFF509551355}"/>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51558" name="Group 6">
            <a:extLst>
              <a:ext uri="{FF2B5EF4-FFF2-40B4-BE49-F238E27FC236}">
                <a16:creationId xmlns:a16="http://schemas.microsoft.com/office/drawing/2014/main" id="{D952F75B-44E4-4A7E-A46D-1FFBD49274D9}"/>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51568" name="Group 16">
            <a:extLst>
              <a:ext uri="{FF2B5EF4-FFF2-40B4-BE49-F238E27FC236}">
                <a16:creationId xmlns:a16="http://schemas.microsoft.com/office/drawing/2014/main" id="{8F051DA5-C99D-45CA-8BDD-B3C1412EA4EE}"/>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3514" name="Rectangle 26">
            <a:extLst>
              <a:ext uri="{FF2B5EF4-FFF2-40B4-BE49-F238E27FC236}">
                <a16:creationId xmlns:a16="http://schemas.microsoft.com/office/drawing/2014/main" id="{C37D71A7-B938-486B-A9FD-0DE1466E82EE}"/>
              </a:ext>
            </a:extLst>
          </p:cNvPr>
          <p:cNvSpPr>
            <a:spLocks noChangeArrowheads="1"/>
          </p:cNvSpPr>
          <p:nvPr/>
        </p:nvSpPr>
        <p:spPr bwMode="auto">
          <a:xfrm>
            <a:off x="2700338" y="1844675"/>
            <a:ext cx="4175125" cy="4176713"/>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pic>
        <p:nvPicPr>
          <p:cNvPr id="63515" name="Picture 27" descr="001">
            <a:extLst>
              <a:ext uri="{FF2B5EF4-FFF2-40B4-BE49-F238E27FC236}">
                <a16:creationId xmlns:a16="http://schemas.microsoft.com/office/drawing/2014/main" id="{8EFD50CB-43BE-460B-AF50-975CABE94BEE}"/>
              </a:ext>
            </a:extLst>
          </p:cNvPr>
          <p:cNvPicPr>
            <a:picLocks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276600" y="4724400"/>
            <a:ext cx="574675" cy="576263"/>
          </a:xfrm>
          <a:noFill/>
        </p:spPr>
      </p:pic>
      <p:sp>
        <p:nvSpPr>
          <p:cNvPr id="63516" name="Text Box 28">
            <a:extLst>
              <a:ext uri="{FF2B5EF4-FFF2-40B4-BE49-F238E27FC236}">
                <a16:creationId xmlns:a16="http://schemas.microsoft.com/office/drawing/2014/main" id="{DAD9433A-F1D0-4160-BBFD-596FF2487E19}"/>
              </a:ext>
            </a:extLst>
          </p:cNvPr>
          <p:cNvSpPr txBox="1">
            <a:spLocks noChangeArrowheads="1"/>
          </p:cNvSpPr>
          <p:nvPr/>
        </p:nvSpPr>
        <p:spPr bwMode="auto">
          <a:xfrm>
            <a:off x="1733550" y="1628775"/>
            <a:ext cx="46196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latin typeface="標楷體" panose="03000509000000000000" pitchFamily="65" charset="-120"/>
                <a:ea typeface="標楷體" panose="03000509000000000000" pitchFamily="65" charset="-120"/>
              </a:rPr>
              <a:t>（</a:t>
            </a:r>
            <a:r>
              <a:rPr lang="en-US" altLang="zh-TW" sz="1800">
                <a:latin typeface="標楷體" panose="03000509000000000000" pitchFamily="65" charset="-120"/>
                <a:ea typeface="標楷體" panose="03000509000000000000" pitchFamily="65" charset="-120"/>
              </a:rPr>
              <a:t>7</a:t>
            </a:r>
            <a:r>
              <a:rPr lang="zh-TW" altLang="en-US" sz="1800">
                <a:latin typeface="標楷體" panose="03000509000000000000" pitchFamily="65" charset="-120"/>
                <a:ea typeface="標楷體" panose="03000509000000000000" pitchFamily="65" charset="-120"/>
              </a:rPr>
              <a:t>）說明：同（</a:t>
            </a:r>
            <a:r>
              <a:rPr lang="en-US" altLang="zh-TW" sz="1800">
                <a:latin typeface="標楷體" panose="03000509000000000000" pitchFamily="65" charset="-120"/>
                <a:ea typeface="標楷體" panose="03000509000000000000" pitchFamily="65" charset="-120"/>
              </a:rPr>
              <a:t>2</a:t>
            </a:r>
            <a:r>
              <a:rPr lang="zh-TW" altLang="en-US" sz="1800">
                <a:latin typeface="標楷體" panose="03000509000000000000" pitchFamily="65" charset="-120"/>
                <a:ea typeface="標楷體" panose="03000509000000000000" pitchFamily="65" charset="-120"/>
              </a:rPr>
              <a:t>）理由。 </a:t>
            </a:r>
          </a:p>
        </p:txBody>
      </p:sp>
    </p:spTree>
  </p:cSld>
  <p:clrMapOvr>
    <a:masterClrMapping/>
  </p:clrMapOvr>
  <p:transition>
    <p:zoom/>
  </p:transition>
</p:sld>
</file>

<file path=ppt/slides/slide6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4514" name="投影片編號版面配置區 7">
            <a:extLst>
              <a:ext uri="{FF2B5EF4-FFF2-40B4-BE49-F238E27FC236}">
                <a16:creationId xmlns:a16="http://schemas.microsoft.com/office/drawing/2014/main" id="{4A62C888-9BCD-44EB-9581-8A80FD8450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AF6562A6-2C73-4A02-903C-BCEA2F811F53}" type="slidenum">
              <a:rPr lang="en-US" altLang="zh-TW" sz="1400">
                <a:ea typeface="標楷體" panose="03000509000000000000" pitchFamily="65" charset="-120"/>
              </a:rPr>
              <a:pPr eaLnBrk="1" hangingPunct="1"/>
              <a:t>62</a:t>
            </a:fld>
            <a:endParaRPr lang="en-US" altLang="zh-TW" sz="1400">
              <a:ea typeface="標楷體" panose="03000509000000000000" pitchFamily="65" charset="-120"/>
            </a:endParaRPr>
          </a:p>
        </p:txBody>
      </p:sp>
      <p:sp>
        <p:nvSpPr>
          <p:cNvPr id="64515" name="Rectangle 3">
            <a:extLst>
              <a:ext uri="{FF2B5EF4-FFF2-40B4-BE49-F238E27FC236}">
                <a16:creationId xmlns:a16="http://schemas.microsoft.com/office/drawing/2014/main" id="{FCB3D0EF-B6A1-4595-A446-3C68831A6885}"/>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64516" name="Rectangle 4">
            <a:extLst>
              <a:ext uri="{FF2B5EF4-FFF2-40B4-BE49-F238E27FC236}">
                <a16:creationId xmlns:a16="http://schemas.microsoft.com/office/drawing/2014/main" id="{2AA2B63C-6525-4B79-8BA5-DF8049F23D28}"/>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64517" name="Rectangle 5">
            <a:extLst>
              <a:ext uri="{FF2B5EF4-FFF2-40B4-BE49-F238E27FC236}">
                <a16:creationId xmlns:a16="http://schemas.microsoft.com/office/drawing/2014/main" id="{953A949A-BE6C-41FE-83DE-A83CC1AFB4A1}"/>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52582" name="Group 6">
            <a:extLst>
              <a:ext uri="{FF2B5EF4-FFF2-40B4-BE49-F238E27FC236}">
                <a16:creationId xmlns:a16="http://schemas.microsoft.com/office/drawing/2014/main" id="{2068BB41-9B2B-4E2B-B8E3-E67820E91348}"/>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52592" name="Group 16">
            <a:extLst>
              <a:ext uri="{FF2B5EF4-FFF2-40B4-BE49-F238E27FC236}">
                <a16:creationId xmlns:a16="http://schemas.microsoft.com/office/drawing/2014/main" id="{225A962A-FC30-46C4-B661-397F38C4FAA5}"/>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4538" name="Rectangle 26">
            <a:extLst>
              <a:ext uri="{FF2B5EF4-FFF2-40B4-BE49-F238E27FC236}">
                <a16:creationId xmlns:a16="http://schemas.microsoft.com/office/drawing/2014/main" id="{A144D64A-AA89-46F1-A861-23E93329EDE1}"/>
              </a:ext>
            </a:extLst>
          </p:cNvPr>
          <p:cNvSpPr>
            <a:spLocks noChangeArrowheads="1"/>
          </p:cNvSpPr>
          <p:nvPr/>
        </p:nvSpPr>
        <p:spPr bwMode="auto">
          <a:xfrm>
            <a:off x="2700338" y="1844675"/>
            <a:ext cx="4103687"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pic>
        <p:nvPicPr>
          <p:cNvPr id="64539" name="Picture 27" descr="001">
            <a:extLst>
              <a:ext uri="{FF2B5EF4-FFF2-40B4-BE49-F238E27FC236}">
                <a16:creationId xmlns:a16="http://schemas.microsoft.com/office/drawing/2014/main" id="{DE620F7B-847A-4DF5-AD82-555C798F08FC}"/>
              </a:ext>
            </a:extLst>
          </p:cNvPr>
          <p:cNvPicPr>
            <a:picLocks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219700" y="1916113"/>
            <a:ext cx="576263" cy="576262"/>
          </a:xfrm>
          <a:noFill/>
        </p:spPr>
      </p:pic>
      <p:sp>
        <p:nvSpPr>
          <p:cNvPr id="64540" name="Text Box 28">
            <a:extLst>
              <a:ext uri="{FF2B5EF4-FFF2-40B4-BE49-F238E27FC236}">
                <a16:creationId xmlns:a16="http://schemas.microsoft.com/office/drawing/2014/main" id="{E1705974-6838-444D-986D-19A5D060332E}"/>
              </a:ext>
            </a:extLst>
          </p:cNvPr>
          <p:cNvSpPr txBox="1">
            <a:spLocks noChangeArrowheads="1"/>
          </p:cNvSpPr>
          <p:nvPr/>
        </p:nvSpPr>
        <p:spPr bwMode="auto">
          <a:xfrm>
            <a:off x="1179513" y="1628775"/>
            <a:ext cx="10160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latin typeface="標楷體" panose="03000509000000000000" pitchFamily="65" charset="-120"/>
                <a:ea typeface="標楷體" panose="03000509000000000000" pitchFamily="65" charset="-120"/>
              </a:rPr>
              <a:t>（</a:t>
            </a:r>
            <a:r>
              <a:rPr lang="en-US" altLang="zh-TW" sz="1800">
                <a:latin typeface="標楷體" panose="03000509000000000000" pitchFamily="65" charset="-120"/>
                <a:ea typeface="標楷體" panose="03000509000000000000" pitchFamily="65" charset="-120"/>
              </a:rPr>
              <a:t>8</a:t>
            </a:r>
            <a:r>
              <a:rPr lang="zh-TW" altLang="en-US" sz="1800">
                <a:latin typeface="標楷體" panose="03000509000000000000" pitchFamily="65" charset="-120"/>
                <a:ea typeface="標楷體" panose="03000509000000000000" pitchFamily="65" charset="-120"/>
              </a:rPr>
              <a:t>）說明：雖部分圈選於某一候選人欄格之內、外線空間，但能辨別為圈選何 人者，應屬有效票。 </a:t>
            </a:r>
          </a:p>
        </p:txBody>
      </p:sp>
    </p:spTree>
  </p:cSld>
  <p:clrMapOvr>
    <a:masterClrMapping/>
  </p:clrMapOvr>
  <p:transition>
    <p:zoom/>
  </p:transition>
</p:sld>
</file>

<file path=ppt/slides/slide6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5538" name="投影片編號版面配置區 7">
            <a:extLst>
              <a:ext uri="{FF2B5EF4-FFF2-40B4-BE49-F238E27FC236}">
                <a16:creationId xmlns:a16="http://schemas.microsoft.com/office/drawing/2014/main" id="{A31D4C83-9CA2-4A3D-9301-6379EFBED8E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771431BE-4218-47C9-A8BD-8E69D1FAFC02}" type="slidenum">
              <a:rPr lang="en-US" altLang="zh-TW" sz="1400">
                <a:ea typeface="標楷體" panose="03000509000000000000" pitchFamily="65" charset="-120"/>
              </a:rPr>
              <a:pPr eaLnBrk="1" hangingPunct="1"/>
              <a:t>63</a:t>
            </a:fld>
            <a:endParaRPr lang="en-US" altLang="zh-TW" sz="1400">
              <a:ea typeface="標楷體" panose="03000509000000000000" pitchFamily="65" charset="-120"/>
            </a:endParaRPr>
          </a:p>
        </p:txBody>
      </p:sp>
      <p:sp>
        <p:nvSpPr>
          <p:cNvPr id="65539" name="Rectangle 3">
            <a:extLst>
              <a:ext uri="{FF2B5EF4-FFF2-40B4-BE49-F238E27FC236}">
                <a16:creationId xmlns:a16="http://schemas.microsoft.com/office/drawing/2014/main" id="{D5DBC79A-77F1-45AA-87AA-52129456B2A0}"/>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65540" name="Rectangle 4">
            <a:extLst>
              <a:ext uri="{FF2B5EF4-FFF2-40B4-BE49-F238E27FC236}">
                <a16:creationId xmlns:a16="http://schemas.microsoft.com/office/drawing/2014/main" id="{A8F4AE1A-61A2-48A5-BDD7-A4D56FD98DC4}"/>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65541" name="Rectangle 5">
            <a:extLst>
              <a:ext uri="{FF2B5EF4-FFF2-40B4-BE49-F238E27FC236}">
                <a16:creationId xmlns:a16="http://schemas.microsoft.com/office/drawing/2014/main" id="{A3AD1257-F812-4560-8D95-CB31E974373F}"/>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53606" name="Group 6">
            <a:extLst>
              <a:ext uri="{FF2B5EF4-FFF2-40B4-BE49-F238E27FC236}">
                <a16:creationId xmlns:a16="http://schemas.microsoft.com/office/drawing/2014/main" id="{EF14EEAE-6F3B-44BB-AA4A-2CE60F4C19CD}"/>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53616" name="Group 16">
            <a:extLst>
              <a:ext uri="{FF2B5EF4-FFF2-40B4-BE49-F238E27FC236}">
                <a16:creationId xmlns:a16="http://schemas.microsoft.com/office/drawing/2014/main" id="{9193C909-B569-4A23-8BB0-04A210624298}"/>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5562" name="Rectangle 26">
            <a:extLst>
              <a:ext uri="{FF2B5EF4-FFF2-40B4-BE49-F238E27FC236}">
                <a16:creationId xmlns:a16="http://schemas.microsoft.com/office/drawing/2014/main" id="{FEDDB740-674F-474D-85B3-753DF44EB28B}"/>
              </a:ext>
            </a:extLst>
          </p:cNvPr>
          <p:cNvSpPr>
            <a:spLocks noChangeArrowheads="1"/>
          </p:cNvSpPr>
          <p:nvPr/>
        </p:nvSpPr>
        <p:spPr bwMode="auto">
          <a:xfrm>
            <a:off x="2843213" y="1844675"/>
            <a:ext cx="3816350" cy="4176713"/>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pic>
        <p:nvPicPr>
          <p:cNvPr id="65563" name="Picture 27" descr="001">
            <a:extLst>
              <a:ext uri="{FF2B5EF4-FFF2-40B4-BE49-F238E27FC236}">
                <a16:creationId xmlns:a16="http://schemas.microsoft.com/office/drawing/2014/main" id="{2025E378-5C98-4223-AAC4-7AE3005B7406}"/>
              </a:ext>
            </a:extLst>
          </p:cNvPr>
          <p:cNvPicPr>
            <a:picLocks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843213" y="3213100"/>
            <a:ext cx="576262" cy="576263"/>
          </a:xfrm>
          <a:noFill/>
        </p:spPr>
      </p:pic>
      <p:sp>
        <p:nvSpPr>
          <p:cNvPr id="65564" name="Text Box 28">
            <a:extLst>
              <a:ext uri="{FF2B5EF4-FFF2-40B4-BE49-F238E27FC236}">
                <a16:creationId xmlns:a16="http://schemas.microsoft.com/office/drawing/2014/main" id="{3AFB9330-AE85-4BCE-8CAC-4D122B87884E}"/>
              </a:ext>
            </a:extLst>
          </p:cNvPr>
          <p:cNvSpPr txBox="1">
            <a:spLocks noChangeArrowheads="1"/>
          </p:cNvSpPr>
          <p:nvPr/>
        </p:nvSpPr>
        <p:spPr bwMode="auto">
          <a:xfrm>
            <a:off x="1733550" y="1628775"/>
            <a:ext cx="46196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9</a:t>
            </a:r>
            <a:r>
              <a:rPr lang="zh-TW" altLang="en-US" sz="1800">
                <a:ea typeface="標楷體" panose="03000509000000000000" pitchFamily="65" charset="-120"/>
              </a:rPr>
              <a:t>）說明：同（</a:t>
            </a:r>
            <a:r>
              <a:rPr lang="en-US" altLang="zh-TW" sz="1800">
                <a:ea typeface="標楷體" panose="03000509000000000000" pitchFamily="65" charset="-120"/>
              </a:rPr>
              <a:t>8</a:t>
            </a:r>
            <a:r>
              <a:rPr lang="zh-TW" altLang="en-US" sz="1800">
                <a:ea typeface="標楷體" panose="03000509000000000000" pitchFamily="65" charset="-120"/>
              </a:rPr>
              <a:t>）理由 。 </a:t>
            </a:r>
          </a:p>
        </p:txBody>
      </p:sp>
    </p:spTree>
  </p:cSld>
  <p:clrMapOvr>
    <a:masterClrMapping/>
  </p:clrMapOvr>
  <p:transition>
    <p:zoom/>
  </p:transition>
</p:sld>
</file>

<file path=ppt/slides/slide6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6562" name="投影片編號版面配置區 7">
            <a:extLst>
              <a:ext uri="{FF2B5EF4-FFF2-40B4-BE49-F238E27FC236}">
                <a16:creationId xmlns:a16="http://schemas.microsoft.com/office/drawing/2014/main" id="{7D2E2EB7-CE76-4062-A64E-E00EB2744C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88C110C1-99DF-4D55-8E66-67C9CC9C04EB}" type="slidenum">
              <a:rPr lang="en-US" altLang="zh-TW" sz="1400">
                <a:ea typeface="標楷體" panose="03000509000000000000" pitchFamily="65" charset="-120"/>
              </a:rPr>
              <a:pPr eaLnBrk="1" hangingPunct="1"/>
              <a:t>64</a:t>
            </a:fld>
            <a:endParaRPr lang="en-US" altLang="zh-TW" sz="1400">
              <a:ea typeface="標楷體" panose="03000509000000000000" pitchFamily="65" charset="-120"/>
            </a:endParaRPr>
          </a:p>
        </p:txBody>
      </p:sp>
      <p:sp>
        <p:nvSpPr>
          <p:cNvPr id="66563" name="Rectangle 3">
            <a:extLst>
              <a:ext uri="{FF2B5EF4-FFF2-40B4-BE49-F238E27FC236}">
                <a16:creationId xmlns:a16="http://schemas.microsoft.com/office/drawing/2014/main" id="{D94528BC-4DD4-415F-A1DB-A81637F2D0CA}"/>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66564" name="Rectangle 4">
            <a:extLst>
              <a:ext uri="{FF2B5EF4-FFF2-40B4-BE49-F238E27FC236}">
                <a16:creationId xmlns:a16="http://schemas.microsoft.com/office/drawing/2014/main" id="{45EF67F3-1EEB-4732-9CBC-6E6CAB7993F2}"/>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66565" name="Rectangle 5">
            <a:extLst>
              <a:ext uri="{FF2B5EF4-FFF2-40B4-BE49-F238E27FC236}">
                <a16:creationId xmlns:a16="http://schemas.microsoft.com/office/drawing/2014/main" id="{0481D454-91A8-464C-AC05-B13B2DB3FDE3}"/>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54630" name="Group 6">
            <a:extLst>
              <a:ext uri="{FF2B5EF4-FFF2-40B4-BE49-F238E27FC236}">
                <a16:creationId xmlns:a16="http://schemas.microsoft.com/office/drawing/2014/main" id="{1E2429F7-028E-4588-A8AC-929D9E8BA0A2}"/>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54640" name="Group 16">
            <a:extLst>
              <a:ext uri="{FF2B5EF4-FFF2-40B4-BE49-F238E27FC236}">
                <a16:creationId xmlns:a16="http://schemas.microsoft.com/office/drawing/2014/main" id="{8171EC47-A07F-47A2-925B-94ED35517B2A}"/>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6586" name="Rectangle 26">
            <a:extLst>
              <a:ext uri="{FF2B5EF4-FFF2-40B4-BE49-F238E27FC236}">
                <a16:creationId xmlns:a16="http://schemas.microsoft.com/office/drawing/2014/main" id="{BE3CF13F-A164-45E3-BDF1-F5DE20561845}"/>
              </a:ext>
            </a:extLst>
          </p:cNvPr>
          <p:cNvSpPr>
            <a:spLocks noChangeArrowheads="1"/>
          </p:cNvSpPr>
          <p:nvPr/>
        </p:nvSpPr>
        <p:spPr bwMode="auto">
          <a:xfrm>
            <a:off x="2916238" y="1844675"/>
            <a:ext cx="3671887" cy="4176713"/>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pic>
        <p:nvPicPr>
          <p:cNvPr id="66587" name="Picture 27" descr="001">
            <a:extLst>
              <a:ext uri="{FF2B5EF4-FFF2-40B4-BE49-F238E27FC236}">
                <a16:creationId xmlns:a16="http://schemas.microsoft.com/office/drawing/2014/main" id="{9874AE48-9A3A-45BC-8990-853D504486A1}"/>
              </a:ext>
            </a:extLst>
          </p:cNvPr>
          <p:cNvPicPr>
            <a:picLocks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156325" y="3789363"/>
            <a:ext cx="576263" cy="576262"/>
          </a:xfrm>
          <a:noFill/>
        </p:spPr>
      </p:pic>
      <p:sp>
        <p:nvSpPr>
          <p:cNvPr id="66588" name="Text Box 28">
            <a:extLst>
              <a:ext uri="{FF2B5EF4-FFF2-40B4-BE49-F238E27FC236}">
                <a16:creationId xmlns:a16="http://schemas.microsoft.com/office/drawing/2014/main" id="{44FD9E81-09AE-439D-8506-079C5465B421}"/>
              </a:ext>
            </a:extLst>
          </p:cNvPr>
          <p:cNvSpPr txBox="1">
            <a:spLocks noChangeArrowheads="1"/>
          </p:cNvSpPr>
          <p:nvPr/>
        </p:nvSpPr>
        <p:spPr bwMode="auto">
          <a:xfrm>
            <a:off x="1733550" y="1628775"/>
            <a:ext cx="46196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latin typeface="標楷體" panose="03000509000000000000" pitchFamily="65" charset="-120"/>
                <a:ea typeface="標楷體" panose="03000509000000000000" pitchFamily="65" charset="-120"/>
              </a:rPr>
              <a:t>（</a:t>
            </a:r>
            <a:r>
              <a:rPr lang="en-US" altLang="zh-TW" sz="1800">
                <a:latin typeface="標楷體" panose="03000509000000000000" pitchFamily="65" charset="-120"/>
                <a:ea typeface="標楷體" panose="03000509000000000000" pitchFamily="65" charset="-120"/>
              </a:rPr>
              <a:t>10</a:t>
            </a:r>
            <a:r>
              <a:rPr lang="zh-TW" altLang="en-US" sz="1800">
                <a:latin typeface="標楷體" panose="03000509000000000000" pitchFamily="65" charset="-120"/>
                <a:ea typeface="標楷體" panose="03000509000000000000" pitchFamily="65" charset="-120"/>
              </a:rPr>
              <a:t>）說明：同（</a:t>
            </a:r>
            <a:r>
              <a:rPr lang="en-US" altLang="zh-TW" sz="1800">
                <a:latin typeface="標楷體" panose="03000509000000000000" pitchFamily="65" charset="-120"/>
                <a:ea typeface="標楷體" panose="03000509000000000000" pitchFamily="65" charset="-120"/>
              </a:rPr>
              <a:t>8</a:t>
            </a:r>
            <a:r>
              <a:rPr lang="zh-TW" altLang="en-US" sz="1800">
                <a:latin typeface="標楷體" panose="03000509000000000000" pitchFamily="65" charset="-120"/>
                <a:ea typeface="標楷體" panose="03000509000000000000" pitchFamily="65" charset="-120"/>
              </a:rPr>
              <a:t>）理由 。 </a:t>
            </a:r>
          </a:p>
        </p:txBody>
      </p:sp>
    </p:spTree>
  </p:cSld>
  <p:clrMapOvr>
    <a:masterClrMapping/>
  </p:clrMapOvr>
  <p:transition>
    <p:zoom/>
  </p:transition>
</p:sld>
</file>

<file path=ppt/slides/slide6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7586" name="投影片編號版面配置區 7">
            <a:extLst>
              <a:ext uri="{FF2B5EF4-FFF2-40B4-BE49-F238E27FC236}">
                <a16:creationId xmlns:a16="http://schemas.microsoft.com/office/drawing/2014/main" id="{69E963E9-FA30-4546-B6FD-F016CF0171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B5DA7687-361F-40F4-9FE7-7FC2787E6337}" type="slidenum">
              <a:rPr lang="en-US" altLang="zh-TW" sz="1400">
                <a:ea typeface="標楷體" panose="03000509000000000000" pitchFamily="65" charset="-120"/>
              </a:rPr>
              <a:pPr eaLnBrk="1" hangingPunct="1"/>
              <a:t>65</a:t>
            </a:fld>
            <a:endParaRPr lang="en-US" altLang="zh-TW" sz="1400">
              <a:ea typeface="標楷體" panose="03000509000000000000" pitchFamily="65" charset="-120"/>
            </a:endParaRPr>
          </a:p>
        </p:txBody>
      </p:sp>
      <p:sp>
        <p:nvSpPr>
          <p:cNvPr id="67587" name="Rectangle 3">
            <a:extLst>
              <a:ext uri="{FF2B5EF4-FFF2-40B4-BE49-F238E27FC236}">
                <a16:creationId xmlns:a16="http://schemas.microsoft.com/office/drawing/2014/main" id="{413CA46E-878B-4241-A629-1FF36E6BF0E6}"/>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67588" name="Rectangle 4">
            <a:extLst>
              <a:ext uri="{FF2B5EF4-FFF2-40B4-BE49-F238E27FC236}">
                <a16:creationId xmlns:a16="http://schemas.microsoft.com/office/drawing/2014/main" id="{AA02564A-C0E2-410C-A0F6-C83AFB3C3B88}"/>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67589" name="Rectangle 5">
            <a:extLst>
              <a:ext uri="{FF2B5EF4-FFF2-40B4-BE49-F238E27FC236}">
                <a16:creationId xmlns:a16="http://schemas.microsoft.com/office/drawing/2014/main" id="{71A0D178-8FBB-43C3-8ADB-01E4221A0100}"/>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55654" name="Group 6">
            <a:extLst>
              <a:ext uri="{FF2B5EF4-FFF2-40B4-BE49-F238E27FC236}">
                <a16:creationId xmlns:a16="http://schemas.microsoft.com/office/drawing/2014/main" id="{AA3A7113-E04D-4DA4-9134-2EEDEB7C1526}"/>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55664" name="Group 16">
            <a:extLst>
              <a:ext uri="{FF2B5EF4-FFF2-40B4-BE49-F238E27FC236}">
                <a16:creationId xmlns:a16="http://schemas.microsoft.com/office/drawing/2014/main" id="{30A4F992-6E3D-4B16-BA6A-DE00D6F3D7A2}"/>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7610" name="Rectangle 26">
            <a:extLst>
              <a:ext uri="{FF2B5EF4-FFF2-40B4-BE49-F238E27FC236}">
                <a16:creationId xmlns:a16="http://schemas.microsoft.com/office/drawing/2014/main" id="{2D07AB8C-736B-48B2-A287-F707C5EBE941}"/>
              </a:ext>
            </a:extLst>
          </p:cNvPr>
          <p:cNvSpPr>
            <a:spLocks noChangeArrowheads="1"/>
          </p:cNvSpPr>
          <p:nvPr/>
        </p:nvSpPr>
        <p:spPr bwMode="auto">
          <a:xfrm>
            <a:off x="2916238" y="1844675"/>
            <a:ext cx="3671887"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pic>
        <p:nvPicPr>
          <p:cNvPr id="67611" name="Picture 27" descr="001">
            <a:extLst>
              <a:ext uri="{FF2B5EF4-FFF2-40B4-BE49-F238E27FC236}">
                <a16:creationId xmlns:a16="http://schemas.microsoft.com/office/drawing/2014/main" id="{847A62E5-48ED-4979-81E2-CF5321EA381A}"/>
              </a:ext>
            </a:extLst>
          </p:cNvPr>
          <p:cNvPicPr>
            <a:picLocks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635375" y="5516563"/>
            <a:ext cx="576263" cy="576262"/>
          </a:xfrm>
          <a:noFill/>
        </p:spPr>
      </p:pic>
      <p:sp>
        <p:nvSpPr>
          <p:cNvPr id="67612" name="Text Box 28">
            <a:extLst>
              <a:ext uri="{FF2B5EF4-FFF2-40B4-BE49-F238E27FC236}">
                <a16:creationId xmlns:a16="http://schemas.microsoft.com/office/drawing/2014/main" id="{700B2300-E7DD-4843-BA2D-1DB9DF8E9364}"/>
              </a:ext>
            </a:extLst>
          </p:cNvPr>
          <p:cNvSpPr txBox="1">
            <a:spLocks noChangeArrowheads="1"/>
          </p:cNvSpPr>
          <p:nvPr/>
        </p:nvSpPr>
        <p:spPr bwMode="auto">
          <a:xfrm>
            <a:off x="1733550" y="1628775"/>
            <a:ext cx="46196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latin typeface="標楷體" panose="03000509000000000000" pitchFamily="65" charset="-120"/>
                <a:ea typeface="標楷體" panose="03000509000000000000" pitchFamily="65" charset="-120"/>
              </a:rPr>
              <a:t>11</a:t>
            </a:r>
            <a:r>
              <a:rPr lang="zh-TW" altLang="en-US" sz="1800">
                <a:latin typeface="標楷體" panose="03000509000000000000" pitchFamily="65" charset="-120"/>
                <a:ea typeface="標楷體" panose="03000509000000000000" pitchFamily="65" charset="-120"/>
              </a:rPr>
              <a:t>）說明：同（</a:t>
            </a:r>
            <a:r>
              <a:rPr lang="en-US" altLang="zh-TW" sz="1800">
                <a:latin typeface="標楷體" panose="03000509000000000000" pitchFamily="65" charset="-120"/>
                <a:ea typeface="標楷體" panose="03000509000000000000" pitchFamily="65" charset="-120"/>
              </a:rPr>
              <a:t>8</a:t>
            </a:r>
            <a:r>
              <a:rPr lang="zh-TW" altLang="en-US" sz="1800">
                <a:latin typeface="標楷體" panose="03000509000000000000" pitchFamily="65" charset="-120"/>
                <a:ea typeface="標楷體" panose="03000509000000000000" pitchFamily="65" charset="-120"/>
              </a:rPr>
              <a:t>）理由 。 </a:t>
            </a:r>
          </a:p>
        </p:txBody>
      </p:sp>
    </p:spTree>
  </p:cSld>
  <p:clrMapOvr>
    <a:masterClrMapping/>
  </p:clrMapOvr>
  <p:transition>
    <p:zoom/>
  </p:transition>
</p:sld>
</file>

<file path=ppt/slides/slide6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8610" name="投影片編號版面配置區 7">
            <a:extLst>
              <a:ext uri="{FF2B5EF4-FFF2-40B4-BE49-F238E27FC236}">
                <a16:creationId xmlns:a16="http://schemas.microsoft.com/office/drawing/2014/main" id="{E39AD879-D1E2-4A69-9901-2E45F9199B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69248FB9-3B9B-46C4-96D4-A097FB70E032}" type="slidenum">
              <a:rPr lang="en-US" altLang="zh-TW" sz="1400">
                <a:ea typeface="標楷體" panose="03000509000000000000" pitchFamily="65" charset="-120"/>
              </a:rPr>
              <a:pPr eaLnBrk="1" hangingPunct="1"/>
              <a:t>66</a:t>
            </a:fld>
            <a:endParaRPr lang="en-US" altLang="zh-TW" sz="1400">
              <a:ea typeface="標楷體" panose="03000509000000000000" pitchFamily="65" charset="-120"/>
            </a:endParaRPr>
          </a:p>
        </p:txBody>
      </p:sp>
      <p:sp>
        <p:nvSpPr>
          <p:cNvPr id="68611" name="Rectangle 3">
            <a:extLst>
              <a:ext uri="{FF2B5EF4-FFF2-40B4-BE49-F238E27FC236}">
                <a16:creationId xmlns:a16="http://schemas.microsoft.com/office/drawing/2014/main" id="{731F6F7A-6B48-4989-BAB6-CEC3F058C5C3}"/>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68612" name="Rectangle 4">
            <a:extLst>
              <a:ext uri="{FF2B5EF4-FFF2-40B4-BE49-F238E27FC236}">
                <a16:creationId xmlns:a16="http://schemas.microsoft.com/office/drawing/2014/main" id="{F903170A-6964-41A3-94B0-FBC755C99A8F}"/>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68613" name="Rectangle 5">
            <a:extLst>
              <a:ext uri="{FF2B5EF4-FFF2-40B4-BE49-F238E27FC236}">
                <a16:creationId xmlns:a16="http://schemas.microsoft.com/office/drawing/2014/main" id="{048BDDC1-05D2-4601-9A15-D61C04CB7C95}"/>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56678" name="Group 6">
            <a:extLst>
              <a:ext uri="{FF2B5EF4-FFF2-40B4-BE49-F238E27FC236}">
                <a16:creationId xmlns:a16="http://schemas.microsoft.com/office/drawing/2014/main" id="{E767F1AA-5985-43DA-9A29-376B0310729F}"/>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56688" name="Group 16">
            <a:extLst>
              <a:ext uri="{FF2B5EF4-FFF2-40B4-BE49-F238E27FC236}">
                <a16:creationId xmlns:a16="http://schemas.microsoft.com/office/drawing/2014/main" id="{4B1E0E3A-521F-47B7-A736-D9A4AF2BF6C0}"/>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8634" name="Rectangle 26">
            <a:extLst>
              <a:ext uri="{FF2B5EF4-FFF2-40B4-BE49-F238E27FC236}">
                <a16:creationId xmlns:a16="http://schemas.microsoft.com/office/drawing/2014/main" id="{BA17A96F-88CC-4C20-9671-A13BCD4C725A}"/>
              </a:ext>
            </a:extLst>
          </p:cNvPr>
          <p:cNvSpPr>
            <a:spLocks noChangeArrowheads="1"/>
          </p:cNvSpPr>
          <p:nvPr/>
        </p:nvSpPr>
        <p:spPr bwMode="auto">
          <a:xfrm>
            <a:off x="2700338" y="1844675"/>
            <a:ext cx="4176712"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pic>
        <p:nvPicPr>
          <p:cNvPr id="68635" name="Picture 27" descr="001">
            <a:extLst>
              <a:ext uri="{FF2B5EF4-FFF2-40B4-BE49-F238E27FC236}">
                <a16:creationId xmlns:a16="http://schemas.microsoft.com/office/drawing/2014/main" id="{E7EA72E9-CCCD-4386-9405-F8F41666A579}"/>
              </a:ext>
            </a:extLst>
          </p:cNvPr>
          <p:cNvPicPr>
            <a:picLocks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787900" y="1916113"/>
            <a:ext cx="576263" cy="576262"/>
          </a:xfrm>
          <a:noFill/>
        </p:spPr>
      </p:pic>
      <p:sp>
        <p:nvSpPr>
          <p:cNvPr id="68636" name="Text Box 28">
            <a:extLst>
              <a:ext uri="{FF2B5EF4-FFF2-40B4-BE49-F238E27FC236}">
                <a16:creationId xmlns:a16="http://schemas.microsoft.com/office/drawing/2014/main" id="{85384BB0-DB46-44FD-BED4-4269FCB33E92}"/>
              </a:ext>
            </a:extLst>
          </p:cNvPr>
          <p:cNvSpPr txBox="1">
            <a:spLocks noChangeArrowheads="1"/>
          </p:cNvSpPr>
          <p:nvPr/>
        </p:nvSpPr>
        <p:spPr bwMode="auto">
          <a:xfrm>
            <a:off x="1179513" y="1628775"/>
            <a:ext cx="10160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latin typeface="標楷體" panose="03000509000000000000" pitchFamily="65" charset="-120"/>
                <a:ea typeface="標楷體" panose="03000509000000000000" pitchFamily="65" charset="-120"/>
              </a:rPr>
              <a:t>12</a:t>
            </a:r>
            <a:r>
              <a:rPr lang="zh-TW" altLang="en-US" sz="1800">
                <a:latin typeface="標楷體" panose="03000509000000000000" pitchFamily="65" charset="-120"/>
                <a:ea typeface="標楷體" panose="03000509000000000000" pitchFamily="65" charset="-120"/>
              </a:rPr>
              <a:t>）說明：雖部分圈於相鄰候選人共同空間，但能辨別為圈選何人者，應屬有效票。 </a:t>
            </a:r>
          </a:p>
        </p:txBody>
      </p:sp>
    </p:spTree>
  </p:cSld>
  <p:clrMapOvr>
    <a:masterClrMapping/>
  </p:clrMapOvr>
  <p:transition>
    <p:zoom/>
  </p:transition>
</p:sld>
</file>

<file path=ppt/slides/slide6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9634" name="投影片編號版面配置區 7">
            <a:extLst>
              <a:ext uri="{FF2B5EF4-FFF2-40B4-BE49-F238E27FC236}">
                <a16:creationId xmlns:a16="http://schemas.microsoft.com/office/drawing/2014/main" id="{3E1817E1-E505-475B-AAF3-4CD401BFD94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D174E5BD-EEA6-4C49-A668-E91EF33C1784}" type="slidenum">
              <a:rPr lang="en-US" altLang="zh-TW" sz="1400">
                <a:ea typeface="標楷體" panose="03000509000000000000" pitchFamily="65" charset="-120"/>
              </a:rPr>
              <a:pPr eaLnBrk="1" hangingPunct="1"/>
              <a:t>67</a:t>
            </a:fld>
            <a:endParaRPr lang="en-US" altLang="zh-TW" sz="1400">
              <a:ea typeface="標楷體" panose="03000509000000000000" pitchFamily="65" charset="-120"/>
            </a:endParaRPr>
          </a:p>
        </p:txBody>
      </p:sp>
      <p:sp>
        <p:nvSpPr>
          <p:cNvPr id="69635" name="Rectangle 3">
            <a:extLst>
              <a:ext uri="{FF2B5EF4-FFF2-40B4-BE49-F238E27FC236}">
                <a16:creationId xmlns:a16="http://schemas.microsoft.com/office/drawing/2014/main" id="{2653A5DD-CA3A-4488-9257-8A67E357AC13}"/>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69636" name="Rectangle 4">
            <a:extLst>
              <a:ext uri="{FF2B5EF4-FFF2-40B4-BE49-F238E27FC236}">
                <a16:creationId xmlns:a16="http://schemas.microsoft.com/office/drawing/2014/main" id="{BD5F4FC4-B488-47B3-B560-7F32ADC97345}"/>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69637" name="Rectangle 5">
            <a:extLst>
              <a:ext uri="{FF2B5EF4-FFF2-40B4-BE49-F238E27FC236}">
                <a16:creationId xmlns:a16="http://schemas.microsoft.com/office/drawing/2014/main" id="{5B8DC5B3-6507-4957-96B3-9FAA866AFCBC}"/>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57702" name="Group 6">
            <a:extLst>
              <a:ext uri="{FF2B5EF4-FFF2-40B4-BE49-F238E27FC236}">
                <a16:creationId xmlns:a16="http://schemas.microsoft.com/office/drawing/2014/main" id="{9C286EB0-866D-4998-95A9-8BB4FFB62045}"/>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57712" name="Group 16">
            <a:extLst>
              <a:ext uri="{FF2B5EF4-FFF2-40B4-BE49-F238E27FC236}">
                <a16:creationId xmlns:a16="http://schemas.microsoft.com/office/drawing/2014/main" id="{349B17BD-E31B-441D-BE63-C364BF6DC7AC}"/>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9658" name="Rectangle 26">
            <a:extLst>
              <a:ext uri="{FF2B5EF4-FFF2-40B4-BE49-F238E27FC236}">
                <a16:creationId xmlns:a16="http://schemas.microsoft.com/office/drawing/2014/main" id="{52AD95B7-0910-4737-9208-42E3B6AD5D52}"/>
              </a:ext>
            </a:extLst>
          </p:cNvPr>
          <p:cNvSpPr>
            <a:spLocks noChangeArrowheads="1"/>
          </p:cNvSpPr>
          <p:nvPr/>
        </p:nvSpPr>
        <p:spPr bwMode="auto">
          <a:xfrm>
            <a:off x="2700338" y="1844675"/>
            <a:ext cx="4176712"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pic>
        <p:nvPicPr>
          <p:cNvPr id="69659" name="Picture 27" descr="001">
            <a:extLst>
              <a:ext uri="{FF2B5EF4-FFF2-40B4-BE49-F238E27FC236}">
                <a16:creationId xmlns:a16="http://schemas.microsoft.com/office/drawing/2014/main" id="{36F93E40-2FB8-4EB9-963E-B527EF56CF7B}"/>
              </a:ext>
            </a:extLst>
          </p:cNvPr>
          <p:cNvPicPr>
            <a:picLocks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211638" y="4652963"/>
            <a:ext cx="576262" cy="576262"/>
          </a:xfrm>
          <a:noFill/>
        </p:spPr>
      </p:pic>
      <p:sp>
        <p:nvSpPr>
          <p:cNvPr id="69660" name="Text Box 28">
            <a:extLst>
              <a:ext uri="{FF2B5EF4-FFF2-40B4-BE49-F238E27FC236}">
                <a16:creationId xmlns:a16="http://schemas.microsoft.com/office/drawing/2014/main" id="{0EBAD65B-8FD9-44C1-9C98-661D9C22860B}"/>
              </a:ext>
            </a:extLst>
          </p:cNvPr>
          <p:cNvSpPr txBox="1">
            <a:spLocks noChangeArrowheads="1"/>
          </p:cNvSpPr>
          <p:nvPr/>
        </p:nvSpPr>
        <p:spPr bwMode="auto">
          <a:xfrm>
            <a:off x="1641475" y="1628775"/>
            <a:ext cx="55403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latin typeface="標楷體" panose="03000509000000000000" pitchFamily="65" charset="-120"/>
                <a:ea typeface="標楷體" panose="03000509000000000000" pitchFamily="65" charset="-120"/>
              </a:rPr>
              <a:t>13</a:t>
            </a:r>
            <a:r>
              <a:rPr lang="zh-TW" altLang="en-US" sz="1800">
                <a:latin typeface="標楷體" panose="03000509000000000000" pitchFamily="65" charset="-120"/>
                <a:ea typeface="標楷體" panose="03000509000000000000" pitchFamily="65" charset="-120"/>
              </a:rPr>
              <a:t>）說明：同（</a:t>
            </a:r>
            <a:r>
              <a:rPr lang="en-US" altLang="zh-TW" sz="1800">
                <a:latin typeface="標楷體" panose="03000509000000000000" pitchFamily="65" charset="-120"/>
                <a:ea typeface="標楷體" panose="03000509000000000000" pitchFamily="65" charset="-120"/>
              </a:rPr>
              <a:t>12</a:t>
            </a:r>
            <a:r>
              <a:rPr lang="zh-TW" altLang="en-US" sz="1800">
                <a:latin typeface="標楷體" panose="03000509000000000000" pitchFamily="65" charset="-120"/>
                <a:ea typeface="標楷體" panose="03000509000000000000" pitchFamily="65" charset="-120"/>
              </a:rPr>
              <a:t>）理由</a:t>
            </a:r>
            <a:r>
              <a:rPr lang="zh-TW" altLang="en-US">
                <a:latin typeface="標楷體" panose="03000509000000000000" pitchFamily="65" charset="-120"/>
                <a:ea typeface="標楷體" panose="03000509000000000000" pitchFamily="65" charset="-120"/>
              </a:rPr>
              <a:t> 。 </a:t>
            </a:r>
          </a:p>
        </p:txBody>
      </p:sp>
    </p:spTree>
  </p:cSld>
  <p:clrMapOvr>
    <a:masterClrMapping/>
  </p:clrMapOvr>
  <p:transition>
    <p:zoom/>
  </p:transition>
</p:sld>
</file>

<file path=ppt/slides/slide6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0658" name="投影片編號版面配置區 7">
            <a:extLst>
              <a:ext uri="{FF2B5EF4-FFF2-40B4-BE49-F238E27FC236}">
                <a16:creationId xmlns:a16="http://schemas.microsoft.com/office/drawing/2014/main" id="{4D56248E-F854-4DA7-92BB-D35D060289C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5063E1BC-BE1F-4B09-9592-35FE513C5AFC}" type="slidenum">
              <a:rPr lang="en-US" altLang="zh-TW" sz="1400">
                <a:ea typeface="標楷體" panose="03000509000000000000" pitchFamily="65" charset="-120"/>
              </a:rPr>
              <a:pPr eaLnBrk="1" hangingPunct="1"/>
              <a:t>68</a:t>
            </a:fld>
            <a:endParaRPr lang="en-US" altLang="zh-TW" sz="1400">
              <a:ea typeface="標楷體" panose="03000509000000000000" pitchFamily="65" charset="-120"/>
            </a:endParaRPr>
          </a:p>
        </p:txBody>
      </p:sp>
      <p:sp>
        <p:nvSpPr>
          <p:cNvPr id="70659" name="Rectangle 3">
            <a:extLst>
              <a:ext uri="{FF2B5EF4-FFF2-40B4-BE49-F238E27FC236}">
                <a16:creationId xmlns:a16="http://schemas.microsoft.com/office/drawing/2014/main" id="{B64E84B3-6313-4D74-867C-58A03E88BF6C}"/>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70660" name="Rectangle 4">
            <a:extLst>
              <a:ext uri="{FF2B5EF4-FFF2-40B4-BE49-F238E27FC236}">
                <a16:creationId xmlns:a16="http://schemas.microsoft.com/office/drawing/2014/main" id="{9789E5CE-F5B0-4AB1-B337-CBEEF18D4984}"/>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70661" name="Rectangle 5">
            <a:extLst>
              <a:ext uri="{FF2B5EF4-FFF2-40B4-BE49-F238E27FC236}">
                <a16:creationId xmlns:a16="http://schemas.microsoft.com/office/drawing/2014/main" id="{7C736C5E-ECC3-42DB-A30C-5CD62FC2F258}"/>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58726" name="Group 6">
            <a:extLst>
              <a:ext uri="{FF2B5EF4-FFF2-40B4-BE49-F238E27FC236}">
                <a16:creationId xmlns:a16="http://schemas.microsoft.com/office/drawing/2014/main" id="{6F813516-7C3B-433E-9CB7-2B293BCBE338}"/>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58736" name="Group 16">
            <a:extLst>
              <a:ext uri="{FF2B5EF4-FFF2-40B4-BE49-F238E27FC236}">
                <a16:creationId xmlns:a16="http://schemas.microsoft.com/office/drawing/2014/main" id="{DD459248-0A5D-44D0-B6E4-B349E6F8608E}"/>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0682" name="Rectangle 26">
            <a:extLst>
              <a:ext uri="{FF2B5EF4-FFF2-40B4-BE49-F238E27FC236}">
                <a16:creationId xmlns:a16="http://schemas.microsoft.com/office/drawing/2014/main" id="{EFCE6E17-D522-4EA2-BB50-093DB90D607E}"/>
              </a:ext>
            </a:extLst>
          </p:cNvPr>
          <p:cNvSpPr>
            <a:spLocks noChangeArrowheads="1"/>
          </p:cNvSpPr>
          <p:nvPr/>
        </p:nvSpPr>
        <p:spPr bwMode="auto">
          <a:xfrm>
            <a:off x="2916238" y="1844675"/>
            <a:ext cx="3671887"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pic>
        <p:nvPicPr>
          <p:cNvPr id="70683" name="Picture 27" descr="001">
            <a:extLst>
              <a:ext uri="{FF2B5EF4-FFF2-40B4-BE49-F238E27FC236}">
                <a16:creationId xmlns:a16="http://schemas.microsoft.com/office/drawing/2014/main" id="{30160F20-34C5-4FC5-B2E7-FBA13C4F5B77}"/>
              </a:ext>
            </a:extLst>
          </p:cNvPr>
          <p:cNvPicPr>
            <a:picLocks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700338" y="4508500"/>
            <a:ext cx="576262" cy="576263"/>
          </a:xfrm>
          <a:noFill/>
        </p:spPr>
      </p:pic>
      <p:sp>
        <p:nvSpPr>
          <p:cNvPr id="70684" name="Text Box 28">
            <a:extLst>
              <a:ext uri="{FF2B5EF4-FFF2-40B4-BE49-F238E27FC236}">
                <a16:creationId xmlns:a16="http://schemas.microsoft.com/office/drawing/2014/main" id="{1A01D0D8-818F-4D1F-9D58-4AF908223725}"/>
              </a:ext>
            </a:extLst>
          </p:cNvPr>
          <p:cNvSpPr txBox="1">
            <a:spLocks noChangeArrowheads="1"/>
          </p:cNvSpPr>
          <p:nvPr/>
        </p:nvSpPr>
        <p:spPr bwMode="auto">
          <a:xfrm>
            <a:off x="1641475" y="1628775"/>
            <a:ext cx="55403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latin typeface="標楷體" panose="03000509000000000000" pitchFamily="65" charset="-120"/>
                <a:ea typeface="標楷體" panose="03000509000000000000" pitchFamily="65" charset="-120"/>
              </a:rPr>
              <a:t>（</a:t>
            </a:r>
            <a:r>
              <a:rPr lang="en-US" altLang="zh-TW" sz="1800">
                <a:latin typeface="標楷體" panose="03000509000000000000" pitchFamily="65" charset="-120"/>
                <a:ea typeface="標楷體" panose="03000509000000000000" pitchFamily="65" charset="-120"/>
              </a:rPr>
              <a:t>14</a:t>
            </a:r>
            <a:r>
              <a:rPr lang="zh-TW" altLang="en-US" sz="1800">
                <a:latin typeface="標楷體" panose="03000509000000000000" pitchFamily="65" charset="-120"/>
                <a:ea typeface="標楷體" panose="03000509000000000000" pitchFamily="65" charset="-120"/>
              </a:rPr>
              <a:t>）說明：同（</a:t>
            </a:r>
            <a:r>
              <a:rPr lang="en-US" altLang="zh-TW" sz="1800">
                <a:latin typeface="標楷體" panose="03000509000000000000" pitchFamily="65" charset="-120"/>
                <a:ea typeface="標楷體" panose="03000509000000000000" pitchFamily="65" charset="-120"/>
              </a:rPr>
              <a:t>12</a:t>
            </a:r>
            <a:r>
              <a:rPr lang="zh-TW" altLang="en-US" sz="1800">
                <a:latin typeface="標楷體" panose="03000509000000000000" pitchFamily="65" charset="-120"/>
                <a:ea typeface="標楷體" panose="03000509000000000000" pitchFamily="65" charset="-120"/>
              </a:rPr>
              <a:t>）理由</a:t>
            </a:r>
            <a:r>
              <a:rPr lang="zh-TW" altLang="en-US">
                <a:latin typeface="標楷體" panose="03000509000000000000" pitchFamily="65" charset="-120"/>
                <a:ea typeface="標楷體" panose="03000509000000000000" pitchFamily="65" charset="-120"/>
              </a:rPr>
              <a:t> 。 </a:t>
            </a:r>
          </a:p>
        </p:txBody>
      </p:sp>
    </p:spTree>
  </p:cSld>
  <p:clrMapOvr>
    <a:masterClrMapping/>
  </p:clrMapOvr>
  <p:transition>
    <p:zoom/>
  </p:transition>
</p:sld>
</file>

<file path=ppt/slides/slide6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1682" name="投影片編號版面配置區 7">
            <a:extLst>
              <a:ext uri="{FF2B5EF4-FFF2-40B4-BE49-F238E27FC236}">
                <a16:creationId xmlns:a16="http://schemas.microsoft.com/office/drawing/2014/main" id="{EBC8C359-CEF6-4FE6-A909-C055BA11F4E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EE8FA2BD-EE98-4197-9515-EB674B5CA201}" type="slidenum">
              <a:rPr lang="en-US" altLang="zh-TW" sz="1400">
                <a:ea typeface="標楷體" panose="03000509000000000000" pitchFamily="65" charset="-120"/>
              </a:rPr>
              <a:pPr eaLnBrk="1" hangingPunct="1"/>
              <a:t>69</a:t>
            </a:fld>
            <a:endParaRPr lang="en-US" altLang="zh-TW" sz="1400">
              <a:ea typeface="標楷體" panose="03000509000000000000" pitchFamily="65" charset="-120"/>
            </a:endParaRPr>
          </a:p>
        </p:txBody>
      </p:sp>
      <p:sp>
        <p:nvSpPr>
          <p:cNvPr id="71683" name="Rectangle 3">
            <a:extLst>
              <a:ext uri="{FF2B5EF4-FFF2-40B4-BE49-F238E27FC236}">
                <a16:creationId xmlns:a16="http://schemas.microsoft.com/office/drawing/2014/main" id="{56AA2F84-7139-4051-B794-6D93E5B8F07C}"/>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71684" name="Rectangle 4">
            <a:extLst>
              <a:ext uri="{FF2B5EF4-FFF2-40B4-BE49-F238E27FC236}">
                <a16:creationId xmlns:a16="http://schemas.microsoft.com/office/drawing/2014/main" id="{CC8D3DC7-B4C8-45C2-8D69-D0B1AC218F43}"/>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71685" name="Rectangle 5">
            <a:extLst>
              <a:ext uri="{FF2B5EF4-FFF2-40B4-BE49-F238E27FC236}">
                <a16:creationId xmlns:a16="http://schemas.microsoft.com/office/drawing/2014/main" id="{243750E1-C989-4BDA-8C09-3F6377E271A1}"/>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59750" name="Group 6">
            <a:extLst>
              <a:ext uri="{FF2B5EF4-FFF2-40B4-BE49-F238E27FC236}">
                <a16:creationId xmlns:a16="http://schemas.microsoft.com/office/drawing/2014/main" id="{EBAF847B-6CD5-4745-B7C5-E02FA0BB0235}"/>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59760" name="Group 16">
            <a:extLst>
              <a:ext uri="{FF2B5EF4-FFF2-40B4-BE49-F238E27FC236}">
                <a16:creationId xmlns:a16="http://schemas.microsoft.com/office/drawing/2014/main" id="{5990B0C4-BEFE-4990-88A3-EE03982057E7}"/>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1706" name="Rectangle 26">
            <a:extLst>
              <a:ext uri="{FF2B5EF4-FFF2-40B4-BE49-F238E27FC236}">
                <a16:creationId xmlns:a16="http://schemas.microsoft.com/office/drawing/2014/main" id="{30853061-B495-4F4E-BF9B-FD7F8C8459A9}"/>
              </a:ext>
            </a:extLst>
          </p:cNvPr>
          <p:cNvSpPr>
            <a:spLocks noChangeArrowheads="1"/>
          </p:cNvSpPr>
          <p:nvPr/>
        </p:nvSpPr>
        <p:spPr bwMode="auto">
          <a:xfrm>
            <a:off x="2700338" y="1844675"/>
            <a:ext cx="4176712"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pic>
        <p:nvPicPr>
          <p:cNvPr id="71707" name="Picture 27" descr="001">
            <a:extLst>
              <a:ext uri="{FF2B5EF4-FFF2-40B4-BE49-F238E27FC236}">
                <a16:creationId xmlns:a16="http://schemas.microsoft.com/office/drawing/2014/main" id="{D7C2E0A8-62F6-4172-BE6E-43FD7C4AB122}"/>
              </a:ext>
            </a:extLst>
          </p:cNvPr>
          <p:cNvPicPr>
            <a:picLocks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211638" y="3213100"/>
            <a:ext cx="576262" cy="576263"/>
          </a:xfrm>
          <a:noFill/>
        </p:spPr>
      </p:pic>
      <p:sp>
        <p:nvSpPr>
          <p:cNvPr id="71708" name="Text Box 28">
            <a:extLst>
              <a:ext uri="{FF2B5EF4-FFF2-40B4-BE49-F238E27FC236}">
                <a16:creationId xmlns:a16="http://schemas.microsoft.com/office/drawing/2014/main" id="{A400746A-815A-4098-86EE-8A9F4BB65B87}"/>
              </a:ext>
            </a:extLst>
          </p:cNvPr>
          <p:cNvSpPr txBox="1">
            <a:spLocks noChangeArrowheads="1"/>
          </p:cNvSpPr>
          <p:nvPr/>
        </p:nvSpPr>
        <p:spPr bwMode="auto">
          <a:xfrm>
            <a:off x="1641475" y="1628775"/>
            <a:ext cx="55403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15</a:t>
            </a:r>
            <a:r>
              <a:rPr lang="zh-TW" altLang="en-US" sz="1800">
                <a:ea typeface="標楷體" panose="03000509000000000000" pitchFamily="65" charset="-120"/>
              </a:rPr>
              <a:t>）說明：同（</a:t>
            </a:r>
            <a:r>
              <a:rPr lang="en-US" altLang="zh-TW" sz="1800">
                <a:ea typeface="標楷體" panose="03000509000000000000" pitchFamily="65" charset="-120"/>
              </a:rPr>
              <a:t>12</a:t>
            </a:r>
            <a:r>
              <a:rPr lang="zh-TW" altLang="en-US" sz="1800">
                <a:ea typeface="標楷體" panose="03000509000000000000" pitchFamily="65" charset="-120"/>
              </a:rPr>
              <a:t>）理由</a:t>
            </a:r>
            <a:r>
              <a:rPr lang="zh-TW" altLang="en-US">
                <a:ea typeface="標楷體" panose="03000509000000000000" pitchFamily="65" charset="-120"/>
              </a:rPr>
              <a:t> 。 </a:t>
            </a:r>
          </a:p>
        </p:txBody>
      </p:sp>
    </p:spTree>
  </p:cSld>
  <p:clrMapOvr>
    <a:masterClrMapping/>
  </p:clrMapOvr>
  <p:transition>
    <p:zoom/>
  </p:transition>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194" name="投影片編號版面配置區 3">
            <a:extLst>
              <a:ext uri="{FF2B5EF4-FFF2-40B4-BE49-F238E27FC236}">
                <a16:creationId xmlns:a16="http://schemas.microsoft.com/office/drawing/2014/main" id="{B430A11D-A6BE-4A1F-BE43-39837281E5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474F93E1-D874-4C7B-893E-DE0D8B04C349}" type="slidenum">
              <a:rPr lang="en-US" altLang="zh-TW" sz="1400">
                <a:ea typeface="標楷體" panose="03000509000000000000" pitchFamily="65" charset="-120"/>
              </a:rPr>
              <a:pPr eaLnBrk="1" hangingPunct="1"/>
              <a:t>7</a:t>
            </a:fld>
            <a:endParaRPr lang="en-US" altLang="zh-TW" sz="1400">
              <a:ea typeface="標楷體" panose="03000509000000000000" pitchFamily="65" charset="-120"/>
            </a:endParaRPr>
          </a:p>
        </p:txBody>
      </p:sp>
      <p:sp>
        <p:nvSpPr>
          <p:cNvPr id="8195" name="Rectangle 3">
            <a:extLst>
              <a:ext uri="{FF2B5EF4-FFF2-40B4-BE49-F238E27FC236}">
                <a16:creationId xmlns:a16="http://schemas.microsoft.com/office/drawing/2014/main" id="{7D4E2CC2-789A-423A-94D3-511DA5309191}"/>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8196" name="Rectangle 4">
            <a:extLst>
              <a:ext uri="{FF2B5EF4-FFF2-40B4-BE49-F238E27FC236}">
                <a16:creationId xmlns:a16="http://schemas.microsoft.com/office/drawing/2014/main" id="{65F66F5B-A50A-497D-8684-CE8FB76EDFB1}"/>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25605" name="Rectangle 6">
            <a:extLst>
              <a:ext uri="{FF2B5EF4-FFF2-40B4-BE49-F238E27FC236}">
                <a16:creationId xmlns:a16="http://schemas.microsoft.com/office/drawing/2014/main" id="{259FE5CD-4B51-4DEC-805A-8188B8695EC8}"/>
              </a:ext>
            </a:extLst>
          </p:cNvPr>
          <p:cNvSpPr>
            <a:spLocks noChangeArrowheads="1"/>
          </p:cNvSpPr>
          <p:nvPr/>
        </p:nvSpPr>
        <p:spPr bwMode="auto">
          <a:xfrm>
            <a:off x="684213" y="1773238"/>
            <a:ext cx="7772400" cy="4724400"/>
          </a:xfrm>
          <a:prstGeom prst="rect">
            <a:avLst/>
          </a:prstGeom>
          <a:noFill/>
          <a:ln w="9525">
            <a:noFill/>
            <a:miter lim="800%"/>
            <a:headEnd/>
            <a:tailEnd/>
          </a:ln>
        </p:spPr>
        <p:txBody>
          <a:bodyPr/>
          <a:lstStyle/>
          <a:p>
            <a:pPr marL="633413" indent="-633413" algn="just">
              <a:lnSpc>
                <a:spcPct val="120%"/>
              </a:lnSpc>
              <a:spcBef>
                <a:spcPct val="20%"/>
              </a:spcBef>
              <a:defRPr/>
            </a:pPr>
            <a:r>
              <a:rPr lang="zh-TW" altLang="en-US" sz="2600" b="1" dirty="0">
                <a:latin typeface="標楷體" pitchFamily="65" charset="-120"/>
                <a:ea typeface="標楷體" pitchFamily="65" charset="-120"/>
              </a:rPr>
              <a:t> </a:t>
            </a:r>
            <a:r>
              <a:rPr lang="en-US" altLang="zh-TW" sz="2600" b="1" dirty="0">
                <a:solidFill>
                  <a:schemeClr val="accent6"/>
                </a:solidFill>
                <a:latin typeface="標楷體" pitchFamily="65" charset="-120"/>
                <a:ea typeface="標楷體" pitchFamily="65" charset="-120"/>
              </a:rPr>
              <a:t>(</a:t>
            </a:r>
            <a:r>
              <a:rPr lang="zh-TW" altLang="en-US" sz="2600" b="1" dirty="0">
                <a:solidFill>
                  <a:schemeClr val="accent6"/>
                </a:solidFill>
                <a:latin typeface="標楷體" pitchFamily="65" charset="-120"/>
                <a:ea typeface="標楷體" pitchFamily="65" charset="-120"/>
              </a:rPr>
              <a:t>三</a:t>
            </a:r>
            <a:r>
              <a:rPr lang="en-US" altLang="zh-TW" sz="2600" b="1" dirty="0">
                <a:solidFill>
                  <a:schemeClr val="accent6"/>
                </a:solidFill>
                <a:latin typeface="標楷體" pitchFamily="65" charset="-120"/>
                <a:ea typeface="標楷體" pitchFamily="65" charset="-120"/>
              </a:rPr>
              <a:t>)</a:t>
            </a:r>
            <a:r>
              <a:rPr lang="zh-TW" altLang="en-US" sz="2600" b="1" dirty="0">
                <a:solidFill>
                  <a:schemeClr val="accent6"/>
                </a:solidFill>
                <a:latin typeface="標楷體" pitchFamily="65" charset="-120"/>
                <a:ea typeface="標楷體" pitchFamily="65" charset="-120"/>
              </a:rPr>
              <a:t>投（開）票所佈置：</a:t>
            </a:r>
            <a:endParaRPr lang="en-US" altLang="zh-TW" sz="2600" b="1" dirty="0">
              <a:solidFill>
                <a:schemeClr val="accent6"/>
              </a:solidFill>
              <a:latin typeface="標楷體" pitchFamily="65" charset="-120"/>
              <a:ea typeface="標楷體" pitchFamily="65" charset="-120"/>
            </a:endParaRPr>
          </a:p>
          <a:p>
            <a:pPr marL="633413" indent="-633413" algn="just">
              <a:lnSpc>
                <a:spcPct val="120%"/>
              </a:lnSpc>
              <a:spcBef>
                <a:spcPct val="20%"/>
              </a:spcBef>
              <a:defRPr/>
            </a:pPr>
            <a:r>
              <a:rPr lang="en-US" altLang="zh-TW" sz="2600" b="1" dirty="0">
                <a:solidFill>
                  <a:schemeClr val="accent6"/>
                </a:solidFill>
                <a:latin typeface="標楷體" pitchFamily="65" charset="-120"/>
                <a:ea typeface="標楷體" pitchFamily="65" charset="-120"/>
              </a:rPr>
              <a:t>   1.</a:t>
            </a:r>
            <a:r>
              <a:rPr lang="zh-TW" altLang="en-US" sz="2600" b="1" dirty="0">
                <a:solidFill>
                  <a:srgbClr val="FF0000"/>
                </a:solidFill>
                <a:latin typeface="標楷體" pitchFamily="65" charset="-120"/>
                <a:ea typeface="標楷體" pitchFamily="65" charset="-120"/>
              </a:rPr>
              <a:t>比照公職人員選舉</a:t>
            </a:r>
            <a:r>
              <a:rPr lang="zh-TW" altLang="en-US" sz="2600" b="1" dirty="0">
                <a:solidFill>
                  <a:schemeClr val="accent6"/>
                </a:solidFill>
                <a:latin typeface="標楷體" pitchFamily="65" charset="-120"/>
                <a:ea typeface="標楷體" pitchFamily="65" charset="-120"/>
              </a:rPr>
              <a:t>投（開）票所佈置方式辦理。</a:t>
            </a:r>
            <a:endParaRPr lang="en-US" altLang="zh-TW" sz="2600" b="1" dirty="0">
              <a:solidFill>
                <a:schemeClr val="accent6"/>
              </a:solidFill>
              <a:latin typeface="標楷體" pitchFamily="65" charset="-120"/>
              <a:ea typeface="標楷體" pitchFamily="65" charset="-120"/>
            </a:endParaRPr>
          </a:p>
          <a:p>
            <a:pPr marL="633413" indent="-633413" algn="just">
              <a:lnSpc>
                <a:spcPct val="120%"/>
              </a:lnSpc>
              <a:spcBef>
                <a:spcPct val="20%"/>
              </a:spcBef>
              <a:defRPr/>
            </a:pPr>
            <a:r>
              <a:rPr lang="en-US" altLang="zh-TW" sz="2600" b="1" dirty="0">
                <a:solidFill>
                  <a:schemeClr val="accent6"/>
                </a:solidFill>
                <a:latin typeface="標楷體" pitchFamily="65" charset="-120"/>
                <a:ea typeface="標楷體" pitchFamily="65" charset="-120"/>
              </a:rPr>
              <a:t>   2.</a:t>
            </a:r>
            <a:r>
              <a:rPr lang="zh-TW" altLang="en-US" sz="2600" b="1" dirty="0">
                <a:solidFill>
                  <a:srgbClr val="FF0000"/>
                </a:solidFill>
                <a:latin typeface="標楷體" pitchFamily="65" charset="-120"/>
                <a:ea typeface="標楷體" pitchFamily="65" charset="-120"/>
              </a:rPr>
              <a:t>開票所參觀席與開票處應有適當之阻隔</a:t>
            </a:r>
            <a:r>
              <a:rPr lang="zh-TW" altLang="en-US" sz="2600" b="1" dirty="0">
                <a:solidFill>
                  <a:schemeClr val="accent6"/>
                </a:solidFill>
                <a:latin typeface="標楷體" pitchFamily="65" charset="-120"/>
                <a:ea typeface="標楷體" pitchFamily="65" charset="-120"/>
              </a:rPr>
              <a:t>。</a:t>
            </a:r>
            <a:endParaRPr lang="en-US" altLang="zh-TW" sz="2600" b="1" dirty="0">
              <a:solidFill>
                <a:schemeClr val="accent6"/>
              </a:solidFill>
              <a:latin typeface="標楷體" pitchFamily="65" charset="-120"/>
              <a:ea typeface="標楷體" pitchFamily="65" charset="-120"/>
            </a:endParaRPr>
          </a:p>
          <a:p>
            <a:pPr marL="633413" indent="-633413" algn="just">
              <a:lnSpc>
                <a:spcPct val="120%"/>
              </a:lnSpc>
              <a:spcBef>
                <a:spcPct val="20%"/>
              </a:spcBef>
              <a:defRPr/>
            </a:pPr>
            <a:r>
              <a:rPr lang="en-US" altLang="zh-TW" sz="2600" b="1" dirty="0">
                <a:solidFill>
                  <a:schemeClr val="accent6"/>
                </a:solidFill>
                <a:latin typeface="標楷體" pitchFamily="65" charset="-120"/>
                <a:ea typeface="標楷體" pitchFamily="65" charset="-120"/>
              </a:rPr>
              <a:t>   3.</a:t>
            </a:r>
            <a:r>
              <a:rPr lang="zh-TW" altLang="en-US" sz="2600" b="1" dirty="0">
                <a:solidFill>
                  <a:srgbClr val="FF0000"/>
                </a:solidFill>
                <a:latin typeface="標楷體" pitchFamily="65" charset="-120"/>
                <a:ea typeface="標楷體" pitchFamily="65" charset="-120"/>
              </a:rPr>
              <a:t>避免閒雜人等進入</a:t>
            </a:r>
            <a:r>
              <a:rPr lang="zh-TW" altLang="en-US" sz="2600" b="1" dirty="0">
                <a:solidFill>
                  <a:schemeClr val="accent6"/>
                </a:solidFill>
                <a:latin typeface="標楷體" pitchFamily="65" charset="-120"/>
                <a:ea typeface="標楷體" pitchFamily="65" charset="-120"/>
              </a:rPr>
              <a:t>開票處影響開票。</a:t>
            </a:r>
            <a:endParaRPr lang="en-US" altLang="zh-TW" sz="2600" b="1" dirty="0">
              <a:solidFill>
                <a:schemeClr val="accent6"/>
              </a:solidFill>
              <a:latin typeface="標楷體" pitchFamily="65" charset="-120"/>
              <a:ea typeface="標楷體" pitchFamily="65" charset="-120"/>
            </a:endParaRPr>
          </a:p>
          <a:p>
            <a:pPr marL="633413" indent="-633413" algn="just">
              <a:lnSpc>
                <a:spcPct val="120%"/>
              </a:lnSpc>
              <a:spcBef>
                <a:spcPct val="20%"/>
              </a:spcBef>
              <a:defRPr/>
            </a:pPr>
            <a:r>
              <a:rPr lang="en-US" altLang="zh-TW" sz="2600" b="1" dirty="0">
                <a:solidFill>
                  <a:schemeClr val="accent6"/>
                </a:solidFill>
                <a:latin typeface="標楷體" pitchFamily="65" charset="-120"/>
                <a:ea typeface="標楷體" pitchFamily="65" charset="-120"/>
              </a:rPr>
              <a:t>   4.</a:t>
            </a:r>
            <a:r>
              <a:rPr lang="zh-TW" altLang="en-US" sz="2600" b="1" dirty="0">
                <a:solidFill>
                  <a:srgbClr val="FF0000"/>
                </a:solidFill>
                <a:latin typeface="標楷體" pitchFamily="65" charset="-120"/>
                <a:ea typeface="標楷體" pitchFamily="65" charset="-120"/>
              </a:rPr>
              <a:t>圈票處遮屏缺口應朝外。</a:t>
            </a:r>
            <a:endParaRPr lang="zh-TW" altLang="en-US" sz="2600" b="1" dirty="0">
              <a:latin typeface="標楷體" pitchFamily="65" charset="-120"/>
              <a:ea typeface="標楷體" pitchFamily="65" charset="-120"/>
            </a:endParaRPr>
          </a:p>
        </p:txBody>
      </p:sp>
    </p:spTree>
  </p:cSld>
  <p:clrMapOvr>
    <a:masterClrMapping/>
  </p:clrMapOvr>
  <p:transition>
    <p:zoom/>
  </p:transition>
</p:sld>
</file>

<file path=ppt/slides/slide7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2706" name="投影片編號版面配置區 7">
            <a:extLst>
              <a:ext uri="{FF2B5EF4-FFF2-40B4-BE49-F238E27FC236}">
                <a16:creationId xmlns:a16="http://schemas.microsoft.com/office/drawing/2014/main" id="{020DD47F-4AA9-4C0C-A983-E139BC09A6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7290C70E-4680-4A52-BA67-D7A6A7DB1864}" type="slidenum">
              <a:rPr lang="en-US" altLang="zh-TW" sz="1400">
                <a:ea typeface="標楷體" panose="03000509000000000000" pitchFamily="65" charset="-120"/>
              </a:rPr>
              <a:pPr eaLnBrk="1" hangingPunct="1"/>
              <a:t>70</a:t>
            </a:fld>
            <a:endParaRPr lang="en-US" altLang="zh-TW" sz="1400">
              <a:ea typeface="標楷體" panose="03000509000000000000" pitchFamily="65" charset="-120"/>
            </a:endParaRPr>
          </a:p>
        </p:txBody>
      </p:sp>
      <p:sp>
        <p:nvSpPr>
          <p:cNvPr id="72707" name="Rectangle 3">
            <a:extLst>
              <a:ext uri="{FF2B5EF4-FFF2-40B4-BE49-F238E27FC236}">
                <a16:creationId xmlns:a16="http://schemas.microsoft.com/office/drawing/2014/main" id="{56C18630-07D7-45FD-9C0F-B41CC5FDCCE2}"/>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72708" name="Rectangle 4">
            <a:extLst>
              <a:ext uri="{FF2B5EF4-FFF2-40B4-BE49-F238E27FC236}">
                <a16:creationId xmlns:a16="http://schemas.microsoft.com/office/drawing/2014/main" id="{9183D7B6-DC5C-43F1-8CAC-1DDBCAF27152}"/>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72709" name="Rectangle 5">
            <a:extLst>
              <a:ext uri="{FF2B5EF4-FFF2-40B4-BE49-F238E27FC236}">
                <a16:creationId xmlns:a16="http://schemas.microsoft.com/office/drawing/2014/main" id="{92A55F05-070F-46AD-B6AF-CB2C174B3917}"/>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60855" name="Group 87">
            <a:extLst>
              <a:ext uri="{FF2B5EF4-FFF2-40B4-BE49-F238E27FC236}">
                <a16:creationId xmlns:a16="http://schemas.microsoft.com/office/drawing/2014/main" id="{1F795D0A-322A-4643-A98E-0B1D8DF4C463}"/>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60854" name="Group 86">
            <a:extLst>
              <a:ext uri="{FF2B5EF4-FFF2-40B4-BE49-F238E27FC236}">
                <a16:creationId xmlns:a16="http://schemas.microsoft.com/office/drawing/2014/main" id="{4874E315-4B35-40E9-BFEC-C42016C4A1CE}"/>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2730" name="Rectangle 26">
            <a:extLst>
              <a:ext uri="{FF2B5EF4-FFF2-40B4-BE49-F238E27FC236}">
                <a16:creationId xmlns:a16="http://schemas.microsoft.com/office/drawing/2014/main" id="{5803894E-A3C7-4A80-A31B-706417E00F61}"/>
              </a:ext>
            </a:extLst>
          </p:cNvPr>
          <p:cNvSpPr>
            <a:spLocks noChangeArrowheads="1"/>
          </p:cNvSpPr>
          <p:nvPr/>
        </p:nvSpPr>
        <p:spPr bwMode="auto">
          <a:xfrm>
            <a:off x="2700338" y="1844675"/>
            <a:ext cx="4176712"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pic>
        <p:nvPicPr>
          <p:cNvPr id="72731" name="Picture 27" descr="001">
            <a:extLst>
              <a:ext uri="{FF2B5EF4-FFF2-40B4-BE49-F238E27FC236}">
                <a16:creationId xmlns:a16="http://schemas.microsoft.com/office/drawing/2014/main" id="{869BD621-9FC2-4BAC-B6C0-A95F86A51E17}"/>
              </a:ext>
            </a:extLst>
          </p:cNvPr>
          <p:cNvPicPr>
            <a:picLocks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708400" y="1700213"/>
            <a:ext cx="576263" cy="576262"/>
          </a:xfrm>
          <a:noFill/>
        </p:spPr>
      </p:pic>
      <p:sp>
        <p:nvSpPr>
          <p:cNvPr id="72732" name="Text Box 28">
            <a:extLst>
              <a:ext uri="{FF2B5EF4-FFF2-40B4-BE49-F238E27FC236}">
                <a16:creationId xmlns:a16="http://schemas.microsoft.com/office/drawing/2014/main" id="{082821B7-2B2B-4288-8B7D-3EF0CEBA1107}"/>
              </a:ext>
            </a:extLst>
          </p:cNvPr>
          <p:cNvSpPr txBox="1">
            <a:spLocks noChangeArrowheads="1"/>
          </p:cNvSpPr>
          <p:nvPr/>
        </p:nvSpPr>
        <p:spPr bwMode="auto">
          <a:xfrm>
            <a:off x="1457325" y="1628775"/>
            <a:ext cx="73818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16</a:t>
            </a:r>
            <a:r>
              <a:rPr lang="zh-TW" altLang="en-US" sz="1800">
                <a:ea typeface="標楷體" panose="03000509000000000000" pitchFamily="65" charset="-120"/>
              </a:rPr>
              <a:t>）說明：對某一候選人而圈選二圈以上者，能辨別圈選何人者，應屬有效票。 </a:t>
            </a:r>
          </a:p>
        </p:txBody>
      </p:sp>
      <p:pic>
        <p:nvPicPr>
          <p:cNvPr id="72733" name="Picture 85" descr="001">
            <a:extLst>
              <a:ext uri="{FF2B5EF4-FFF2-40B4-BE49-F238E27FC236}">
                <a16:creationId xmlns:a16="http://schemas.microsoft.com/office/drawing/2014/main" id="{B9A3F431-DA14-499A-AFAB-4D1F01C36B7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2138" y="2420938"/>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ransition>
    <p:zoom/>
  </p:transition>
</p:sld>
</file>

<file path=ppt/slides/slide7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3730" name="投影片編號版面配置區 7">
            <a:extLst>
              <a:ext uri="{FF2B5EF4-FFF2-40B4-BE49-F238E27FC236}">
                <a16:creationId xmlns:a16="http://schemas.microsoft.com/office/drawing/2014/main" id="{4512E151-860F-4BA7-BDC4-F676364EBD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FC9EE8FC-3144-4724-93C9-ABD2F1DC04ED}" type="slidenum">
              <a:rPr lang="en-US" altLang="zh-TW" sz="1400">
                <a:ea typeface="標楷體" panose="03000509000000000000" pitchFamily="65" charset="-120"/>
              </a:rPr>
              <a:pPr eaLnBrk="1" hangingPunct="1"/>
              <a:t>71</a:t>
            </a:fld>
            <a:endParaRPr lang="en-US" altLang="zh-TW" sz="1400">
              <a:ea typeface="標楷體" panose="03000509000000000000" pitchFamily="65" charset="-120"/>
            </a:endParaRPr>
          </a:p>
        </p:txBody>
      </p:sp>
      <p:sp>
        <p:nvSpPr>
          <p:cNvPr id="73731" name="Rectangle 3">
            <a:extLst>
              <a:ext uri="{FF2B5EF4-FFF2-40B4-BE49-F238E27FC236}">
                <a16:creationId xmlns:a16="http://schemas.microsoft.com/office/drawing/2014/main" id="{6EA4EC49-5996-4487-A615-3AA064AEA868}"/>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73732" name="Rectangle 4">
            <a:extLst>
              <a:ext uri="{FF2B5EF4-FFF2-40B4-BE49-F238E27FC236}">
                <a16:creationId xmlns:a16="http://schemas.microsoft.com/office/drawing/2014/main" id="{CB77F45C-9A9D-49C1-95FF-DD1B5F815B34}"/>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73733" name="Rectangle 5">
            <a:extLst>
              <a:ext uri="{FF2B5EF4-FFF2-40B4-BE49-F238E27FC236}">
                <a16:creationId xmlns:a16="http://schemas.microsoft.com/office/drawing/2014/main" id="{C36CD423-51FE-404D-ABC1-46BEC3A3A1B9}"/>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71014" name="Group 6">
            <a:extLst>
              <a:ext uri="{FF2B5EF4-FFF2-40B4-BE49-F238E27FC236}">
                <a16:creationId xmlns:a16="http://schemas.microsoft.com/office/drawing/2014/main" id="{80B3018F-2400-4E05-92F2-49943746AC21}"/>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71024" name="Group 16">
            <a:extLst>
              <a:ext uri="{FF2B5EF4-FFF2-40B4-BE49-F238E27FC236}">
                <a16:creationId xmlns:a16="http://schemas.microsoft.com/office/drawing/2014/main" id="{694BC4E0-D050-4FDA-92F4-035ED2FA9FB0}"/>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3754" name="Rectangle 26">
            <a:extLst>
              <a:ext uri="{FF2B5EF4-FFF2-40B4-BE49-F238E27FC236}">
                <a16:creationId xmlns:a16="http://schemas.microsoft.com/office/drawing/2014/main" id="{C82BB1B2-CD8C-4B7C-AEFE-0BADA98B4426}"/>
              </a:ext>
            </a:extLst>
          </p:cNvPr>
          <p:cNvSpPr>
            <a:spLocks noChangeArrowheads="1"/>
          </p:cNvSpPr>
          <p:nvPr/>
        </p:nvSpPr>
        <p:spPr bwMode="auto">
          <a:xfrm>
            <a:off x="2700338" y="1844675"/>
            <a:ext cx="4176712"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pic>
        <p:nvPicPr>
          <p:cNvPr id="73755" name="Picture 27" descr="001">
            <a:extLst>
              <a:ext uri="{FF2B5EF4-FFF2-40B4-BE49-F238E27FC236}">
                <a16:creationId xmlns:a16="http://schemas.microsoft.com/office/drawing/2014/main" id="{80D05F06-8199-4EA7-B997-B621C02FDF65}"/>
              </a:ext>
            </a:extLst>
          </p:cNvPr>
          <p:cNvPicPr>
            <a:picLocks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563938" y="2133600"/>
            <a:ext cx="576262" cy="576263"/>
          </a:xfrm>
          <a:noFill/>
        </p:spPr>
      </p:pic>
      <p:sp>
        <p:nvSpPr>
          <p:cNvPr id="73756" name="Text Box 28">
            <a:extLst>
              <a:ext uri="{FF2B5EF4-FFF2-40B4-BE49-F238E27FC236}">
                <a16:creationId xmlns:a16="http://schemas.microsoft.com/office/drawing/2014/main" id="{865ECA92-D94C-415B-B418-8CB7C6C2297D}"/>
              </a:ext>
            </a:extLst>
          </p:cNvPr>
          <p:cNvSpPr txBox="1">
            <a:spLocks noChangeArrowheads="1"/>
          </p:cNvSpPr>
          <p:nvPr/>
        </p:nvSpPr>
        <p:spPr bwMode="auto">
          <a:xfrm>
            <a:off x="1641475" y="1628775"/>
            <a:ext cx="55403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17</a:t>
            </a:r>
            <a:r>
              <a:rPr lang="zh-TW" altLang="en-US" sz="1800">
                <a:ea typeface="標楷體" panose="03000509000000000000" pitchFamily="65" charset="-120"/>
              </a:rPr>
              <a:t>）說明：同（</a:t>
            </a:r>
            <a:r>
              <a:rPr lang="en-US" altLang="zh-TW" sz="1800">
                <a:ea typeface="標楷體" panose="03000509000000000000" pitchFamily="65" charset="-120"/>
              </a:rPr>
              <a:t>16</a:t>
            </a:r>
            <a:r>
              <a:rPr lang="zh-TW" altLang="en-US" sz="1800">
                <a:ea typeface="標楷體" panose="03000509000000000000" pitchFamily="65" charset="-120"/>
              </a:rPr>
              <a:t>）理由</a:t>
            </a:r>
            <a:r>
              <a:rPr lang="zh-TW" altLang="en-US">
                <a:ea typeface="標楷體" panose="03000509000000000000" pitchFamily="65" charset="-120"/>
              </a:rPr>
              <a:t> 。 </a:t>
            </a:r>
          </a:p>
        </p:txBody>
      </p:sp>
      <p:pic>
        <p:nvPicPr>
          <p:cNvPr id="73757" name="Picture 29" descr="001">
            <a:extLst>
              <a:ext uri="{FF2B5EF4-FFF2-40B4-BE49-F238E27FC236}">
                <a16:creationId xmlns:a16="http://schemas.microsoft.com/office/drawing/2014/main" id="{8772E28A-71EB-44C4-A466-331C5E6E964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175" y="3213100"/>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73758" name="Picture 34" descr="001">
            <a:extLst>
              <a:ext uri="{FF2B5EF4-FFF2-40B4-BE49-F238E27FC236}">
                <a16:creationId xmlns:a16="http://schemas.microsoft.com/office/drawing/2014/main" id="{275CA21B-4D42-42DD-A854-FCF7ED62106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24300" y="4868863"/>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ransition>
    <p:zoom/>
  </p:transition>
</p:sld>
</file>

<file path=ppt/slides/slide7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4754" name="投影片編號版面配置區 7">
            <a:extLst>
              <a:ext uri="{FF2B5EF4-FFF2-40B4-BE49-F238E27FC236}">
                <a16:creationId xmlns:a16="http://schemas.microsoft.com/office/drawing/2014/main" id="{D553559D-9C4D-4C53-858A-029D2DE658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E390FA0D-B1AA-4E22-9565-101DE2C2CFE7}" type="slidenum">
              <a:rPr lang="en-US" altLang="zh-TW" sz="1400">
                <a:ea typeface="標楷體" panose="03000509000000000000" pitchFamily="65" charset="-120"/>
              </a:rPr>
              <a:pPr eaLnBrk="1" hangingPunct="1"/>
              <a:t>72</a:t>
            </a:fld>
            <a:endParaRPr lang="en-US" altLang="zh-TW" sz="1400">
              <a:ea typeface="標楷體" panose="03000509000000000000" pitchFamily="65" charset="-120"/>
            </a:endParaRPr>
          </a:p>
        </p:txBody>
      </p:sp>
      <p:sp>
        <p:nvSpPr>
          <p:cNvPr id="74755" name="Rectangle 3">
            <a:extLst>
              <a:ext uri="{FF2B5EF4-FFF2-40B4-BE49-F238E27FC236}">
                <a16:creationId xmlns:a16="http://schemas.microsoft.com/office/drawing/2014/main" id="{D81CCB6D-DE34-4F2F-A69F-9AD72D52409A}"/>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74756" name="Rectangle 4">
            <a:extLst>
              <a:ext uri="{FF2B5EF4-FFF2-40B4-BE49-F238E27FC236}">
                <a16:creationId xmlns:a16="http://schemas.microsoft.com/office/drawing/2014/main" id="{C6C1ECF6-EE4E-40FF-B83F-96878760FB39}"/>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74757" name="Rectangle 5">
            <a:extLst>
              <a:ext uri="{FF2B5EF4-FFF2-40B4-BE49-F238E27FC236}">
                <a16:creationId xmlns:a16="http://schemas.microsoft.com/office/drawing/2014/main" id="{737F58A4-BC89-480B-87F9-89B4D2AC9028}"/>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73062" name="Group 6">
            <a:extLst>
              <a:ext uri="{FF2B5EF4-FFF2-40B4-BE49-F238E27FC236}">
                <a16:creationId xmlns:a16="http://schemas.microsoft.com/office/drawing/2014/main" id="{5F0DC4F3-A813-4C05-A086-064C9E0D728D}"/>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73072" name="Group 16">
            <a:extLst>
              <a:ext uri="{FF2B5EF4-FFF2-40B4-BE49-F238E27FC236}">
                <a16:creationId xmlns:a16="http://schemas.microsoft.com/office/drawing/2014/main" id="{EEA017B6-40D8-4D32-971D-9B1AF39E22E1}"/>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4778" name="Rectangle 26">
            <a:extLst>
              <a:ext uri="{FF2B5EF4-FFF2-40B4-BE49-F238E27FC236}">
                <a16:creationId xmlns:a16="http://schemas.microsoft.com/office/drawing/2014/main" id="{DE416BBB-5D81-479F-8A23-7858FFDD7A89}"/>
              </a:ext>
            </a:extLst>
          </p:cNvPr>
          <p:cNvSpPr>
            <a:spLocks noChangeArrowheads="1"/>
          </p:cNvSpPr>
          <p:nvPr/>
        </p:nvSpPr>
        <p:spPr bwMode="auto">
          <a:xfrm>
            <a:off x="2700338" y="1844675"/>
            <a:ext cx="4176712"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pic>
        <p:nvPicPr>
          <p:cNvPr id="74779" name="Picture 27" descr="001">
            <a:extLst>
              <a:ext uri="{FF2B5EF4-FFF2-40B4-BE49-F238E27FC236}">
                <a16:creationId xmlns:a16="http://schemas.microsoft.com/office/drawing/2014/main" id="{11B0ACA2-D52C-4F54-B263-BC3F16F607F7}"/>
              </a:ext>
            </a:extLst>
          </p:cNvPr>
          <p:cNvPicPr>
            <a:picLocks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203575" y="2060575"/>
            <a:ext cx="576263" cy="576263"/>
          </a:xfrm>
          <a:noFill/>
        </p:spPr>
      </p:pic>
      <p:sp>
        <p:nvSpPr>
          <p:cNvPr id="74780" name="Text Box 28">
            <a:extLst>
              <a:ext uri="{FF2B5EF4-FFF2-40B4-BE49-F238E27FC236}">
                <a16:creationId xmlns:a16="http://schemas.microsoft.com/office/drawing/2014/main" id="{3AA26C6E-4707-4208-96B0-AFDA7900A7F3}"/>
              </a:ext>
            </a:extLst>
          </p:cNvPr>
          <p:cNvSpPr txBox="1">
            <a:spLocks noChangeArrowheads="1"/>
          </p:cNvSpPr>
          <p:nvPr/>
        </p:nvSpPr>
        <p:spPr bwMode="auto">
          <a:xfrm>
            <a:off x="1641475" y="1628775"/>
            <a:ext cx="55403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18</a:t>
            </a:r>
            <a:r>
              <a:rPr lang="zh-TW" altLang="en-US" sz="1800">
                <a:ea typeface="標楷體" panose="03000509000000000000" pitchFamily="65" charset="-120"/>
              </a:rPr>
              <a:t>）說明：同（</a:t>
            </a:r>
            <a:r>
              <a:rPr lang="en-US" altLang="zh-TW" sz="1800">
                <a:ea typeface="標楷體" panose="03000509000000000000" pitchFamily="65" charset="-120"/>
              </a:rPr>
              <a:t>16</a:t>
            </a:r>
            <a:r>
              <a:rPr lang="zh-TW" altLang="en-US" sz="1800">
                <a:ea typeface="標楷體" panose="03000509000000000000" pitchFamily="65" charset="-120"/>
              </a:rPr>
              <a:t>）理由</a:t>
            </a:r>
            <a:r>
              <a:rPr lang="zh-TW" altLang="en-US">
                <a:ea typeface="標楷體" panose="03000509000000000000" pitchFamily="65" charset="-120"/>
              </a:rPr>
              <a:t> 。 </a:t>
            </a:r>
          </a:p>
        </p:txBody>
      </p:sp>
      <p:pic>
        <p:nvPicPr>
          <p:cNvPr id="74781" name="Picture 29" descr="001">
            <a:extLst>
              <a:ext uri="{FF2B5EF4-FFF2-40B4-BE49-F238E27FC236}">
                <a16:creationId xmlns:a16="http://schemas.microsoft.com/office/drawing/2014/main" id="{392902CC-1B50-4CC9-8F6C-7AD236ADFA1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938" y="2349500"/>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74782" name="Picture 30" descr="001">
            <a:extLst>
              <a:ext uri="{FF2B5EF4-FFF2-40B4-BE49-F238E27FC236}">
                <a16:creationId xmlns:a16="http://schemas.microsoft.com/office/drawing/2014/main" id="{51018416-57EB-406C-9055-4E797E9E5FC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1275" y="28527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ransition>
    <p:zoom/>
  </p:transition>
</p:sld>
</file>

<file path=ppt/slides/slide7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5778" name="投影片編號版面配置區 7">
            <a:extLst>
              <a:ext uri="{FF2B5EF4-FFF2-40B4-BE49-F238E27FC236}">
                <a16:creationId xmlns:a16="http://schemas.microsoft.com/office/drawing/2014/main" id="{F693CB91-534F-4ECC-B4C8-94CD5FC9FF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9E6A4709-D6CF-4176-BA5C-91B2A4A04D15}" type="slidenum">
              <a:rPr lang="en-US" altLang="zh-TW" sz="1400">
                <a:ea typeface="標楷體" panose="03000509000000000000" pitchFamily="65" charset="-120"/>
              </a:rPr>
              <a:pPr eaLnBrk="1" hangingPunct="1"/>
              <a:t>73</a:t>
            </a:fld>
            <a:endParaRPr lang="en-US" altLang="zh-TW" sz="1400">
              <a:ea typeface="標楷體" panose="03000509000000000000" pitchFamily="65" charset="-120"/>
            </a:endParaRPr>
          </a:p>
        </p:txBody>
      </p:sp>
      <p:sp>
        <p:nvSpPr>
          <p:cNvPr id="75779" name="Rectangle 3">
            <a:extLst>
              <a:ext uri="{FF2B5EF4-FFF2-40B4-BE49-F238E27FC236}">
                <a16:creationId xmlns:a16="http://schemas.microsoft.com/office/drawing/2014/main" id="{829FBBE1-49DC-4A62-A7DC-5541F493A776}"/>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75780" name="Rectangle 4">
            <a:extLst>
              <a:ext uri="{FF2B5EF4-FFF2-40B4-BE49-F238E27FC236}">
                <a16:creationId xmlns:a16="http://schemas.microsoft.com/office/drawing/2014/main" id="{66215699-ED5E-4696-A951-0A3A2ACF6061}"/>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75781" name="Rectangle 5">
            <a:extLst>
              <a:ext uri="{FF2B5EF4-FFF2-40B4-BE49-F238E27FC236}">
                <a16:creationId xmlns:a16="http://schemas.microsoft.com/office/drawing/2014/main" id="{C36B74F9-EBF9-4EF7-9DCB-16F35869E2A0}"/>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75110" name="Group 6">
            <a:extLst>
              <a:ext uri="{FF2B5EF4-FFF2-40B4-BE49-F238E27FC236}">
                <a16:creationId xmlns:a16="http://schemas.microsoft.com/office/drawing/2014/main" id="{50567C9E-19D1-41DA-8721-E9143BF5FB21}"/>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75120" name="Group 16">
            <a:extLst>
              <a:ext uri="{FF2B5EF4-FFF2-40B4-BE49-F238E27FC236}">
                <a16:creationId xmlns:a16="http://schemas.microsoft.com/office/drawing/2014/main" id="{16A60D8C-9BA6-4589-B89C-6398C3753B82}"/>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5802" name="Rectangle 26">
            <a:extLst>
              <a:ext uri="{FF2B5EF4-FFF2-40B4-BE49-F238E27FC236}">
                <a16:creationId xmlns:a16="http://schemas.microsoft.com/office/drawing/2014/main" id="{BDAF840D-14F7-495D-892B-E414228986D3}"/>
              </a:ext>
            </a:extLst>
          </p:cNvPr>
          <p:cNvSpPr>
            <a:spLocks noChangeArrowheads="1"/>
          </p:cNvSpPr>
          <p:nvPr/>
        </p:nvSpPr>
        <p:spPr bwMode="auto">
          <a:xfrm>
            <a:off x="2916238" y="1844675"/>
            <a:ext cx="3671887"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75803" name="Text Box 28">
            <a:extLst>
              <a:ext uri="{FF2B5EF4-FFF2-40B4-BE49-F238E27FC236}">
                <a16:creationId xmlns:a16="http://schemas.microsoft.com/office/drawing/2014/main" id="{A2BC0E6D-136D-4605-BAF4-4AB83C3B33D2}"/>
              </a:ext>
            </a:extLst>
          </p:cNvPr>
          <p:cNvSpPr txBox="1">
            <a:spLocks noChangeArrowheads="1"/>
          </p:cNvSpPr>
          <p:nvPr/>
        </p:nvSpPr>
        <p:spPr bwMode="auto">
          <a:xfrm>
            <a:off x="1641475" y="1628775"/>
            <a:ext cx="55403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19</a:t>
            </a:r>
            <a:r>
              <a:rPr lang="zh-TW" altLang="en-US" sz="1800">
                <a:ea typeface="標楷體" panose="03000509000000000000" pitchFamily="65" charset="-120"/>
              </a:rPr>
              <a:t>）說明：同（</a:t>
            </a:r>
            <a:r>
              <a:rPr lang="en-US" altLang="zh-TW" sz="1800">
                <a:ea typeface="標楷體" panose="03000509000000000000" pitchFamily="65" charset="-120"/>
              </a:rPr>
              <a:t>16</a:t>
            </a:r>
            <a:r>
              <a:rPr lang="zh-TW" altLang="en-US" sz="1800">
                <a:ea typeface="標楷體" panose="03000509000000000000" pitchFamily="65" charset="-120"/>
              </a:rPr>
              <a:t>）理由</a:t>
            </a:r>
            <a:r>
              <a:rPr lang="zh-TW" altLang="en-US">
                <a:ea typeface="標楷體" panose="03000509000000000000" pitchFamily="65" charset="-120"/>
              </a:rPr>
              <a:t> 。 </a:t>
            </a:r>
          </a:p>
        </p:txBody>
      </p:sp>
      <p:pic>
        <p:nvPicPr>
          <p:cNvPr id="75804" name="Picture 29" descr="001">
            <a:extLst>
              <a:ext uri="{FF2B5EF4-FFF2-40B4-BE49-F238E27FC236}">
                <a16:creationId xmlns:a16="http://schemas.microsoft.com/office/drawing/2014/main" id="{63192FD2-8C9B-4C43-BE40-E62EC209D1E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4724400"/>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75805" name="Picture 30" descr="001">
            <a:extLst>
              <a:ext uri="{FF2B5EF4-FFF2-40B4-BE49-F238E27FC236}">
                <a16:creationId xmlns:a16="http://schemas.microsoft.com/office/drawing/2014/main" id="{96FA23E2-C4AF-4D02-BD9E-7F8CE1A8BC1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413" y="3644900"/>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ransition>
    <p:zoom/>
  </p:transition>
</p:sld>
</file>

<file path=ppt/slides/slide7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6802" name="投影片編號版面配置區 7">
            <a:extLst>
              <a:ext uri="{FF2B5EF4-FFF2-40B4-BE49-F238E27FC236}">
                <a16:creationId xmlns:a16="http://schemas.microsoft.com/office/drawing/2014/main" id="{6153CC01-A921-4968-9C7D-018CE3F9E0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2E29E319-E487-43AC-9458-852DB1A92581}" type="slidenum">
              <a:rPr lang="en-US" altLang="zh-TW" sz="1400">
                <a:ea typeface="標楷體" panose="03000509000000000000" pitchFamily="65" charset="-120"/>
              </a:rPr>
              <a:pPr eaLnBrk="1" hangingPunct="1"/>
              <a:t>74</a:t>
            </a:fld>
            <a:endParaRPr lang="en-US" altLang="zh-TW" sz="1400">
              <a:ea typeface="標楷體" panose="03000509000000000000" pitchFamily="65" charset="-120"/>
            </a:endParaRPr>
          </a:p>
        </p:txBody>
      </p:sp>
      <p:sp>
        <p:nvSpPr>
          <p:cNvPr id="76803" name="Rectangle 3">
            <a:extLst>
              <a:ext uri="{FF2B5EF4-FFF2-40B4-BE49-F238E27FC236}">
                <a16:creationId xmlns:a16="http://schemas.microsoft.com/office/drawing/2014/main" id="{0E761FF9-6AA2-4CE1-84FD-4EFB39E43449}"/>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76804" name="Rectangle 4">
            <a:extLst>
              <a:ext uri="{FF2B5EF4-FFF2-40B4-BE49-F238E27FC236}">
                <a16:creationId xmlns:a16="http://schemas.microsoft.com/office/drawing/2014/main" id="{9CD3C597-9691-4C81-AA5E-A855F7A81AE5}"/>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76805" name="Rectangle 5">
            <a:extLst>
              <a:ext uri="{FF2B5EF4-FFF2-40B4-BE49-F238E27FC236}">
                <a16:creationId xmlns:a16="http://schemas.microsoft.com/office/drawing/2014/main" id="{167DF299-2E90-44C4-AC83-C32040C572AC}"/>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76134" name="Group 6">
            <a:extLst>
              <a:ext uri="{FF2B5EF4-FFF2-40B4-BE49-F238E27FC236}">
                <a16:creationId xmlns:a16="http://schemas.microsoft.com/office/drawing/2014/main" id="{338AD01F-C63D-4B26-9A2B-0E63E51A1623}"/>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76144" name="Group 16">
            <a:extLst>
              <a:ext uri="{FF2B5EF4-FFF2-40B4-BE49-F238E27FC236}">
                <a16:creationId xmlns:a16="http://schemas.microsoft.com/office/drawing/2014/main" id="{A4D9F3F0-F2D9-4E86-A1D9-6DFD8D1D1D2E}"/>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6826" name="Rectangle 26">
            <a:extLst>
              <a:ext uri="{FF2B5EF4-FFF2-40B4-BE49-F238E27FC236}">
                <a16:creationId xmlns:a16="http://schemas.microsoft.com/office/drawing/2014/main" id="{C5C9B79D-F4FF-474E-B484-84E003605BCD}"/>
              </a:ext>
            </a:extLst>
          </p:cNvPr>
          <p:cNvSpPr>
            <a:spLocks noChangeArrowheads="1"/>
          </p:cNvSpPr>
          <p:nvPr/>
        </p:nvSpPr>
        <p:spPr bwMode="auto">
          <a:xfrm>
            <a:off x="2700338" y="1844675"/>
            <a:ext cx="4176712"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76827" name="Text Box 27">
            <a:extLst>
              <a:ext uri="{FF2B5EF4-FFF2-40B4-BE49-F238E27FC236}">
                <a16:creationId xmlns:a16="http://schemas.microsoft.com/office/drawing/2014/main" id="{C0C8D2C4-C50F-4E5D-ABF7-3EB749DCD270}"/>
              </a:ext>
            </a:extLst>
          </p:cNvPr>
          <p:cNvSpPr txBox="1">
            <a:spLocks noChangeArrowheads="1"/>
          </p:cNvSpPr>
          <p:nvPr/>
        </p:nvSpPr>
        <p:spPr bwMode="auto">
          <a:xfrm>
            <a:off x="1457325" y="1628775"/>
            <a:ext cx="73818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20</a:t>
            </a:r>
            <a:r>
              <a:rPr lang="zh-TW" altLang="en-US" sz="1800">
                <a:ea typeface="標楷體" panose="03000509000000000000" pitchFamily="65" charset="-120"/>
              </a:rPr>
              <a:t>）說明：因疊摺反印之圈選痕跡，能辨別 係摺票時所疊摺反印者，應屬有效票。 </a:t>
            </a:r>
          </a:p>
        </p:txBody>
      </p:sp>
      <p:pic>
        <p:nvPicPr>
          <p:cNvPr id="76828" name="Picture 28" descr="001">
            <a:extLst>
              <a:ext uri="{FF2B5EF4-FFF2-40B4-BE49-F238E27FC236}">
                <a16:creationId xmlns:a16="http://schemas.microsoft.com/office/drawing/2014/main" id="{99603D97-F27D-423F-AEC3-1D63468DE9B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9475" y="22050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76829" name="Picture 29" descr="001">
            <a:extLst>
              <a:ext uri="{FF2B5EF4-FFF2-40B4-BE49-F238E27FC236}">
                <a16:creationId xmlns:a16="http://schemas.microsoft.com/office/drawing/2014/main" id="{3D031181-41DB-49E9-92A6-E3F2D3861878}"/>
              </a:ext>
            </a:extLst>
          </p:cNvPr>
          <p:cNvPicPr>
            <a:picLocks noChangeAspect="1" noChangeArrowheads="1"/>
          </p:cNvPicPr>
          <p:nvPr/>
        </p:nvPicPr>
        <p:blipFill>
          <a:blip r:embed="rId3">
            <a:clrChange>
              <a:clrFrom>
                <a:srgbClr val="FFFFFF"/>
              </a:clrFrom>
              <a:clrTo>
                <a:srgbClr val="FFFFFF">
                  <a:alpha val="0%"/>
                </a:srgbClr>
              </a:clrTo>
            </a:clrChange>
            <a:lum bright="62%"/>
            <a:extLst>
              <a:ext uri="{28A0092B-C50C-407E-A947-70E740481C1C}">
                <a14:useLocalDpi xmlns:a14="http://schemas.microsoft.com/office/drawing/2010/main" val="0"/>
              </a:ext>
            </a:extLst>
          </a:blip>
          <a:srcRect/>
          <a:stretch>
            <a:fillRect/>
          </a:stretch>
        </p:blipFill>
        <p:spPr bwMode="auto">
          <a:xfrm rot="-154800">
            <a:off x="5232400" y="2146300"/>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ransition>
    <p:zoom/>
  </p:transition>
</p:sld>
</file>

<file path=ppt/slides/slide7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7826" name="投影片編號版面配置區 7">
            <a:extLst>
              <a:ext uri="{FF2B5EF4-FFF2-40B4-BE49-F238E27FC236}">
                <a16:creationId xmlns:a16="http://schemas.microsoft.com/office/drawing/2014/main" id="{5232CD36-E281-4238-80BF-CBE2BCBBD1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ED0AD43D-11D7-4E12-B79A-2FC4D0367BE1}" type="slidenum">
              <a:rPr lang="en-US" altLang="zh-TW" sz="1400">
                <a:ea typeface="標楷體" panose="03000509000000000000" pitchFamily="65" charset="-120"/>
              </a:rPr>
              <a:pPr eaLnBrk="1" hangingPunct="1"/>
              <a:t>75</a:t>
            </a:fld>
            <a:endParaRPr lang="en-US" altLang="zh-TW" sz="1400">
              <a:ea typeface="標楷體" panose="03000509000000000000" pitchFamily="65" charset="-120"/>
            </a:endParaRPr>
          </a:p>
        </p:txBody>
      </p:sp>
      <p:sp>
        <p:nvSpPr>
          <p:cNvPr id="77827" name="Rectangle 3">
            <a:extLst>
              <a:ext uri="{FF2B5EF4-FFF2-40B4-BE49-F238E27FC236}">
                <a16:creationId xmlns:a16="http://schemas.microsoft.com/office/drawing/2014/main" id="{BE3D5CD4-5836-4EBE-A091-8900E04F28CE}"/>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77828" name="Rectangle 4">
            <a:extLst>
              <a:ext uri="{FF2B5EF4-FFF2-40B4-BE49-F238E27FC236}">
                <a16:creationId xmlns:a16="http://schemas.microsoft.com/office/drawing/2014/main" id="{455802DC-A766-4657-BD73-77E17604C966}"/>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77829" name="Rectangle 5">
            <a:extLst>
              <a:ext uri="{FF2B5EF4-FFF2-40B4-BE49-F238E27FC236}">
                <a16:creationId xmlns:a16="http://schemas.microsoft.com/office/drawing/2014/main" id="{31E18C67-08D3-4145-9E43-E252420ECD10}"/>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77158" name="Group 6">
            <a:extLst>
              <a:ext uri="{FF2B5EF4-FFF2-40B4-BE49-F238E27FC236}">
                <a16:creationId xmlns:a16="http://schemas.microsoft.com/office/drawing/2014/main" id="{AAAB51E3-673F-4F7C-B915-23CEB01E0F51}"/>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77168" name="Group 16">
            <a:extLst>
              <a:ext uri="{FF2B5EF4-FFF2-40B4-BE49-F238E27FC236}">
                <a16:creationId xmlns:a16="http://schemas.microsoft.com/office/drawing/2014/main" id="{1F601B80-FFCA-4274-8C4E-70B2E5CB03E5}"/>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7850" name="Rectangle 26">
            <a:extLst>
              <a:ext uri="{FF2B5EF4-FFF2-40B4-BE49-F238E27FC236}">
                <a16:creationId xmlns:a16="http://schemas.microsoft.com/office/drawing/2014/main" id="{58C34D96-0958-41EA-A011-269FDD50E2F1}"/>
              </a:ext>
            </a:extLst>
          </p:cNvPr>
          <p:cNvSpPr>
            <a:spLocks noChangeArrowheads="1"/>
          </p:cNvSpPr>
          <p:nvPr/>
        </p:nvSpPr>
        <p:spPr bwMode="auto">
          <a:xfrm>
            <a:off x="2700338" y="1844675"/>
            <a:ext cx="4176712"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77851" name="Text Box 27">
            <a:extLst>
              <a:ext uri="{FF2B5EF4-FFF2-40B4-BE49-F238E27FC236}">
                <a16:creationId xmlns:a16="http://schemas.microsoft.com/office/drawing/2014/main" id="{5980022D-63AF-4196-AAC2-BEEFBB4D05BB}"/>
              </a:ext>
            </a:extLst>
          </p:cNvPr>
          <p:cNvSpPr txBox="1">
            <a:spLocks noChangeArrowheads="1"/>
          </p:cNvSpPr>
          <p:nvPr/>
        </p:nvSpPr>
        <p:spPr bwMode="auto">
          <a:xfrm>
            <a:off x="1087438" y="1628775"/>
            <a:ext cx="11080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latin typeface="標楷體" panose="03000509000000000000" pitchFamily="65" charset="-120"/>
                <a:ea typeface="標楷體" panose="03000509000000000000" pitchFamily="65" charset="-120"/>
              </a:rPr>
              <a:t>（</a:t>
            </a:r>
            <a:r>
              <a:rPr lang="en-US" altLang="zh-TW" sz="1800">
                <a:latin typeface="標楷體" panose="03000509000000000000" pitchFamily="65" charset="-120"/>
                <a:ea typeface="標楷體" panose="03000509000000000000" pitchFamily="65" charset="-120"/>
              </a:rPr>
              <a:t>21</a:t>
            </a:r>
            <a:r>
              <a:rPr lang="zh-TW" altLang="en-US" sz="1800">
                <a:latin typeface="標楷體" panose="03000509000000000000" pitchFamily="65" charset="-120"/>
                <a:ea typeface="標楷體" panose="03000509000000000000" pitchFamily="65" charset="-120"/>
              </a:rPr>
              <a:t>）說明：使用選舉機關所備之圈選工具圈選，縱然部分未印出，仍能辨別圈選何人者，應屬有效票。</a:t>
            </a:r>
            <a:r>
              <a:rPr lang="zh-TW" altLang="en-US">
                <a:latin typeface="標楷體" panose="03000509000000000000" pitchFamily="65" charset="-120"/>
                <a:ea typeface="標楷體" panose="03000509000000000000" pitchFamily="65" charset="-120"/>
              </a:rPr>
              <a:t> </a:t>
            </a:r>
          </a:p>
        </p:txBody>
      </p:sp>
      <p:pic>
        <p:nvPicPr>
          <p:cNvPr id="77852" name="Picture 28" descr="001">
            <a:extLst>
              <a:ext uri="{FF2B5EF4-FFF2-40B4-BE49-F238E27FC236}">
                <a16:creationId xmlns:a16="http://schemas.microsoft.com/office/drawing/2014/main" id="{499317AC-EDEA-4BE1-8EBA-4B07D8F0A63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2276475"/>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useBgFill="1">
        <p:nvSpPr>
          <p:cNvPr id="77853" name="Rectangle 31">
            <a:extLst>
              <a:ext uri="{FF2B5EF4-FFF2-40B4-BE49-F238E27FC236}">
                <a16:creationId xmlns:a16="http://schemas.microsoft.com/office/drawing/2014/main" id="{D55EFDCD-DED5-40A3-9E68-9F3E75019FEF}"/>
              </a:ext>
            </a:extLst>
          </p:cNvPr>
          <p:cNvSpPr>
            <a:spLocks noChangeArrowheads="1"/>
          </p:cNvSpPr>
          <p:nvPr/>
        </p:nvSpPr>
        <p:spPr bwMode="auto">
          <a:xfrm>
            <a:off x="5364163" y="2420938"/>
            <a:ext cx="215900" cy="287337"/>
          </a:xfrm>
          <a:prstGeom prst="rect">
            <a:avLst/>
          </a:prstGeom>
          <a:ln>
            <a:noFill/>
          </a:ln>
          <a:extLst>
            <a:ext uri="{91240B29-F687-4F45-9708-019B960494DF}">
              <a14:hiddenLine xmlns:a14="http://schemas.microsoft.com/office/drawing/2010/main" w="9525">
                <a:solidFill>
                  <a:srgbClr val="000000"/>
                </a:solidFill>
                <a:miter lim="8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Tree>
  </p:cSld>
  <p:clrMapOvr>
    <a:masterClrMapping/>
  </p:clrMapOvr>
  <p:transition>
    <p:zoom/>
  </p:transition>
</p:sld>
</file>

<file path=ppt/slides/slide7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8850" name="投影片編號版面配置區 7">
            <a:extLst>
              <a:ext uri="{FF2B5EF4-FFF2-40B4-BE49-F238E27FC236}">
                <a16:creationId xmlns:a16="http://schemas.microsoft.com/office/drawing/2014/main" id="{280BCDAC-A8A4-4C16-9979-3819264545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21C903C7-D1E4-4EFC-A660-E17E87A61E28}" type="slidenum">
              <a:rPr lang="en-US" altLang="zh-TW" sz="1400">
                <a:ea typeface="標楷體" panose="03000509000000000000" pitchFamily="65" charset="-120"/>
              </a:rPr>
              <a:pPr eaLnBrk="1" hangingPunct="1"/>
              <a:t>76</a:t>
            </a:fld>
            <a:endParaRPr lang="en-US" altLang="zh-TW" sz="1400">
              <a:ea typeface="標楷體" panose="03000509000000000000" pitchFamily="65" charset="-120"/>
            </a:endParaRPr>
          </a:p>
        </p:txBody>
      </p:sp>
      <p:sp>
        <p:nvSpPr>
          <p:cNvPr id="78851" name="Rectangle 3">
            <a:extLst>
              <a:ext uri="{FF2B5EF4-FFF2-40B4-BE49-F238E27FC236}">
                <a16:creationId xmlns:a16="http://schemas.microsoft.com/office/drawing/2014/main" id="{8C9ECFD1-9391-43CB-B0EF-2DA3E9BCA4F1}"/>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78852" name="Rectangle 4">
            <a:extLst>
              <a:ext uri="{FF2B5EF4-FFF2-40B4-BE49-F238E27FC236}">
                <a16:creationId xmlns:a16="http://schemas.microsoft.com/office/drawing/2014/main" id="{629D2066-1170-460F-BC65-84DA8BBC3C16}"/>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78853" name="Rectangle 5">
            <a:extLst>
              <a:ext uri="{FF2B5EF4-FFF2-40B4-BE49-F238E27FC236}">
                <a16:creationId xmlns:a16="http://schemas.microsoft.com/office/drawing/2014/main" id="{8FE6EE1A-0E5B-4AA2-A40C-51817F93B5CD}"/>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78182" name="Group 6">
            <a:extLst>
              <a:ext uri="{FF2B5EF4-FFF2-40B4-BE49-F238E27FC236}">
                <a16:creationId xmlns:a16="http://schemas.microsoft.com/office/drawing/2014/main" id="{EC269C38-890D-4AB0-8EFA-CA7CB2BCF888}"/>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78192" name="Group 16">
            <a:extLst>
              <a:ext uri="{FF2B5EF4-FFF2-40B4-BE49-F238E27FC236}">
                <a16:creationId xmlns:a16="http://schemas.microsoft.com/office/drawing/2014/main" id="{89F9F9C9-2E1C-47C6-9E22-8E670326052B}"/>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8874" name="Rectangle 26">
            <a:extLst>
              <a:ext uri="{FF2B5EF4-FFF2-40B4-BE49-F238E27FC236}">
                <a16:creationId xmlns:a16="http://schemas.microsoft.com/office/drawing/2014/main" id="{7497ADE5-FB78-40E4-81ED-BA80D1811C72}"/>
              </a:ext>
            </a:extLst>
          </p:cNvPr>
          <p:cNvSpPr>
            <a:spLocks noChangeArrowheads="1"/>
          </p:cNvSpPr>
          <p:nvPr/>
        </p:nvSpPr>
        <p:spPr bwMode="auto">
          <a:xfrm>
            <a:off x="2700338" y="1844675"/>
            <a:ext cx="4176712"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78875" name="Text Box 27">
            <a:extLst>
              <a:ext uri="{FF2B5EF4-FFF2-40B4-BE49-F238E27FC236}">
                <a16:creationId xmlns:a16="http://schemas.microsoft.com/office/drawing/2014/main" id="{CF48376F-0410-4BCB-BB04-9B2729DEE7A1}"/>
              </a:ext>
            </a:extLst>
          </p:cNvPr>
          <p:cNvSpPr txBox="1">
            <a:spLocks noChangeArrowheads="1"/>
          </p:cNvSpPr>
          <p:nvPr/>
        </p:nvSpPr>
        <p:spPr bwMode="auto">
          <a:xfrm>
            <a:off x="1641475" y="1628775"/>
            <a:ext cx="55403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22</a:t>
            </a:r>
            <a:r>
              <a:rPr lang="zh-TW" altLang="en-US" sz="1800">
                <a:ea typeface="標楷體" panose="03000509000000000000" pitchFamily="65" charset="-120"/>
              </a:rPr>
              <a:t>）說明：同（</a:t>
            </a:r>
            <a:r>
              <a:rPr lang="en-US" altLang="zh-TW" sz="1800">
                <a:ea typeface="標楷體" panose="03000509000000000000" pitchFamily="65" charset="-120"/>
              </a:rPr>
              <a:t>21</a:t>
            </a:r>
            <a:r>
              <a:rPr lang="zh-TW" altLang="en-US" sz="1800">
                <a:ea typeface="標楷體" panose="03000509000000000000" pitchFamily="65" charset="-120"/>
              </a:rPr>
              <a:t>）理由 。</a:t>
            </a:r>
            <a:r>
              <a:rPr lang="zh-TW" altLang="en-US">
                <a:ea typeface="標楷體" panose="03000509000000000000" pitchFamily="65" charset="-120"/>
              </a:rPr>
              <a:t> </a:t>
            </a:r>
          </a:p>
        </p:txBody>
      </p:sp>
      <p:pic>
        <p:nvPicPr>
          <p:cNvPr id="78876" name="Picture 28" descr="001">
            <a:extLst>
              <a:ext uri="{FF2B5EF4-FFF2-40B4-BE49-F238E27FC236}">
                <a16:creationId xmlns:a16="http://schemas.microsoft.com/office/drawing/2014/main" id="{A02F28E9-C880-4A3A-8CFA-CE92BD2116F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938" y="2276475"/>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useBgFill="1">
        <p:nvSpPr>
          <p:cNvPr id="78877" name="Rectangle 30">
            <a:extLst>
              <a:ext uri="{FF2B5EF4-FFF2-40B4-BE49-F238E27FC236}">
                <a16:creationId xmlns:a16="http://schemas.microsoft.com/office/drawing/2014/main" id="{481C05EE-078A-4873-9397-5AA33DE04681}"/>
              </a:ext>
            </a:extLst>
          </p:cNvPr>
          <p:cNvSpPr>
            <a:spLocks noChangeArrowheads="1"/>
          </p:cNvSpPr>
          <p:nvPr/>
        </p:nvSpPr>
        <p:spPr bwMode="auto">
          <a:xfrm>
            <a:off x="3851275" y="2276475"/>
            <a:ext cx="360363" cy="647700"/>
          </a:xfrm>
          <a:prstGeom prst="rect">
            <a:avLst/>
          </a:prstGeom>
          <a:ln>
            <a:noFill/>
          </a:ln>
          <a:extLst>
            <a:ext uri="{91240B29-F687-4F45-9708-019B960494DF}">
              <a14:hiddenLine xmlns:a14="http://schemas.microsoft.com/office/drawing/2010/main" w="0">
                <a:solidFill>
                  <a:srgbClr val="000000"/>
                </a:solidFill>
                <a:miter lim="8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Tree>
  </p:cSld>
  <p:clrMapOvr>
    <a:masterClrMapping/>
  </p:clrMapOvr>
  <p:transition>
    <p:zoom/>
  </p:transition>
</p:sld>
</file>

<file path=ppt/slides/slide7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9874" name="投影片編號版面配置區 7">
            <a:extLst>
              <a:ext uri="{FF2B5EF4-FFF2-40B4-BE49-F238E27FC236}">
                <a16:creationId xmlns:a16="http://schemas.microsoft.com/office/drawing/2014/main" id="{E4C08478-86A0-426E-BF76-6CC30165A7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6EF646A9-47BA-40D8-8753-4D1350266E72}" type="slidenum">
              <a:rPr lang="en-US" altLang="zh-TW" sz="1400">
                <a:ea typeface="標楷體" panose="03000509000000000000" pitchFamily="65" charset="-120"/>
              </a:rPr>
              <a:pPr eaLnBrk="1" hangingPunct="1"/>
              <a:t>77</a:t>
            </a:fld>
            <a:endParaRPr lang="en-US" altLang="zh-TW" sz="1400">
              <a:ea typeface="標楷體" panose="03000509000000000000" pitchFamily="65" charset="-120"/>
            </a:endParaRPr>
          </a:p>
        </p:txBody>
      </p:sp>
      <p:sp>
        <p:nvSpPr>
          <p:cNvPr id="79875" name="Rectangle 3">
            <a:extLst>
              <a:ext uri="{FF2B5EF4-FFF2-40B4-BE49-F238E27FC236}">
                <a16:creationId xmlns:a16="http://schemas.microsoft.com/office/drawing/2014/main" id="{37518DE7-C151-423C-8B74-6BC48510145D}"/>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79876" name="Rectangle 4">
            <a:extLst>
              <a:ext uri="{FF2B5EF4-FFF2-40B4-BE49-F238E27FC236}">
                <a16:creationId xmlns:a16="http://schemas.microsoft.com/office/drawing/2014/main" id="{6EA11859-1720-49A8-92E5-E54B5240D510}"/>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79877" name="Rectangle 5">
            <a:extLst>
              <a:ext uri="{FF2B5EF4-FFF2-40B4-BE49-F238E27FC236}">
                <a16:creationId xmlns:a16="http://schemas.microsoft.com/office/drawing/2014/main" id="{FB86A92A-7F05-4057-B7DC-4D51F0C25399}"/>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79206" name="Group 6">
            <a:extLst>
              <a:ext uri="{FF2B5EF4-FFF2-40B4-BE49-F238E27FC236}">
                <a16:creationId xmlns:a16="http://schemas.microsoft.com/office/drawing/2014/main" id="{F697347F-799E-416B-ABB1-0D102965376D}"/>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79216" name="Group 16">
            <a:extLst>
              <a:ext uri="{FF2B5EF4-FFF2-40B4-BE49-F238E27FC236}">
                <a16:creationId xmlns:a16="http://schemas.microsoft.com/office/drawing/2014/main" id="{488001BF-80F1-4E8A-8437-DFECA69EC779}"/>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9898" name="Rectangle 26">
            <a:extLst>
              <a:ext uri="{FF2B5EF4-FFF2-40B4-BE49-F238E27FC236}">
                <a16:creationId xmlns:a16="http://schemas.microsoft.com/office/drawing/2014/main" id="{A416806C-DE54-483E-B41E-F4ABCABF2638}"/>
              </a:ext>
            </a:extLst>
          </p:cNvPr>
          <p:cNvSpPr>
            <a:spLocks noChangeArrowheads="1"/>
          </p:cNvSpPr>
          <p:nvPr/>
        </p:nvSpPr>
        <p:spPr bwMode="auto">
          <a:xfrm>
            <a:off x="2916238" y="1844675"/>
            <a:ext cx="3671887"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79899" name="Text Box 27">
            <a:extLst>
              <a:ext uri="{FF2B5EF4-FFF2-40B4-BE49-F238E27FC236}">
                <a16:creationId xmlns:a16="http://schemas.microsoft.com/office/drawing/2014/main" id="{0672C2C8-D7E7-45E9-8CB6-81736F08A094}"/>
              </a:ext>
            </a:extLst>
          </p:cNvPr>
          <p:cNvSpPr txBox="1">
            <a:spLocks noChangeArrowheads="1"/>
          </p:cNvSpPr>
          <p:nvPr/>
        </p:nvSpPr>
        <p:spPr bwMode="auto">
          <a:xfrm>
            <a:off x="1641475" y="1628775"/>
            <a:ext cx="55403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23</a:t>
            </a:r>
            <a:r>
              <a:rPr lang="zh-TW" altLang="en-US" sz="1800">
                <a:ea typeface="標楷體" panose="03000509000000000000" pitchFamily="65" charset="-120"/>
              </a:rPr>
              <a:t>）說明：同（</a:t>
            </a:r>
            <a:r>
              <a:rPr lang="en-US" altLang="zh-TW" sz="1800">
                <a:ea typeface="標楷體" panose="03000509000000000000" pitchFamily="65" charset="-120"/>
              </a:rPr>
              <a:t>21</a:t>
            </a:r>
            <a:r>
              <a:rPr lang="zh-TW" altLang="en-US" sz="1800">
                <a:ea typeface="標楷體" panose="03000509000000000000" pitchFamily="65" charset="-120"/>
              </a:rPr>
              <a:t>）理由 。</a:t>
            </a:r>
            <a:r>
              <a:rPr lang="zh-TW" altLang="en-US">
                <a:ea typeface="標楷體" panose="03000509000000000000" pitchFamily="65" charset="-120"/>
              </a:rPr>
              <a:t> </a:t>
            </a:r>
          </a:p>
        </p:txBody>
      </p:sp>
      <p:pic>
        <p:nvPicPr>
          <p:cNvPr id="79900" name="Picture 28" descr="001">
            <a:extLst>
              <a:ext uri="{FF2B5EF4-FFF2-40B4-BE49-F238E27FC236}">
                <a16:creationId xmlns:a16="http://schemas.microsoft.com/office/drawing/2014/main" id="{C824AB4A-0E6F-4439-872F-EE243B6EB14B}"/>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344157">
            <a:off x="3492500" y="2276475"/>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useBgFill="1">
        <p:nvSpPr>
          <p:cNvPr id="79901" name="Rectangle 30">
            <a:extLst>
              <a:ext uri="{FF2B5EF4-FFF2-40B4-BE49-F238E27FC236}">
                <a16:creationId xmlns:a16="http://schemas.microsoft.com/office/drawing/2014/main" id="{9C8AA29F-2A32-4BC3-B021-EADE530FAC01}"/>
              </a:ext>
            </a:extLst>
          </p:cNvPr>
          <p:cNvSpPr>
            <a:spLocks noChangeArrowheads="1"/>
          </p:cNvSpPr>
          <p:nvPr/>
        </p:nvSpPr>
        <p:spPr bwMode="auto">
          <a:xfrm>
            <a:off x="3635375" y="2276475"/>
            <a:ext cx="503238" cy="647700"/>
          </a:xfrm>
          <a:prstGeom prst="rect">
            <a:avLst/>
          </a:prstGeom>
          <a:ln>
            <a:noFill/>
          </a:ln>
          <a:extLst>
            <a:ext uri="{91240B29-F687-4F45-9708-019B960494DF}">
              <a14:hiddenLine xmlns:a14="http://schemas.microsoft.com/office/drawing/2010/main" w="9525">
                <a:solidFill>
                  <a:srgbClr val="000000"/>
                </a:solidFill>
                <a:miter lim="8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Tree>
  </p:cSld>
  <p:clrMapOvr>
    <a:masterClrMapping/>
  </p:clrMapOvr>
  <p:transition>
    <p:zoom/>
  </p:transition>
</p:sld>
</file>

<file path=ppt/slides/slide7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0898" name="投影片編號版面配置區 7">
            <a:extLst>
              <a:ext uri="{FF2B5EF4-FFF2-40B4-BE49-F238E27FC236}">
                <a16:creationId xmlns:a16="http://schemas.microsoft.com/office/drawing/2014/main" id="{3046551C-4EE1-4109-AB68-214D419376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BFB1E32C-E82F-41E9-8405-E260393424E3}" type="slidenum">
              <a:rPr lang="en-US" altLang="zh-TW" sz="1400">
                <a:ea typeface="標楷體" panose="03000509000000000000" pitchFamily="65" charset="-120"/>
              </a:rPr>
              <a:pPr eaLnBrk="1" hangingPunct="1"/>
              <a:t>78</a:t>
            </a:fld>
            <a:endParaRPr lang="en-US" altLang="zh-TW" sz="1400">
              <a:ea typeface="標楷體" panose="03000509000000000000" pitchFamily="65" charset="-120"/>
            </a:endParaRPr>
          </a:p>
        </p:txBody>
      </p:sp>
      <p:sp>
        <p:nvSpPr>
          <p:cNvPr id="80899" name="Rectangle 3">
            <a:extLst>
              <a:ext uri="{FF2B5EF4-FFF2-40B4-BE49-F238E27FC236}">
                <a16:creationId xmlns:a16="http://schemas.microsoft.com/office/drawing/2014/main" id="{95424FB8-9A09-4E25-B2F7-87CCBE781CEC}"/>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80900" name="Rectangle 4">
            <a:extLst>
              <a:ext uri="{FF2B5EF4-FFF2-40B4-BE49-F238E27FC236}">
                <a16:creationId xmlns:a16="http://schemas.microsoft.com/office/drawing/2014/main" id="{BC45FDD8-C6DB-49A8-BC11-587204B20BE6}"/>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80901" name="Rectangle 5">
            <a:extLst>
              <a:ext uri="{FF2B5EF4-FFF2-40B4-BE49-F238E27FC236}">
                <a16:creationId xmlns:a16="http://schemas.microsoft.com/office/drawing/2014/main" id="{23E11B52-75BE-4709-9D5E-A04602D64AD3}"/>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80230" name="Group 6">
            <a:extLst>
              <a:ext uri="{FF2B5EF4-FFF2-40B4-BE49-F238E27FC236}">
                <a16:creationId xmlns:a16="http://schemas.microsoft.com/office/drawing/2014/main" id="{9EC112FB-6A96-4546-98D4-D5CF461534FD}"/>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80240" name="Group 16">
            <a:extLst>
              <a:ext uri="{FF2B5EF4-FFF2-40B4-BE49-F238E27FC236}">
                <a16:creationId xmlns:a16="http://schemas.microsoft.com/office/drawing/2014/main" id="{B66DED0C-4D9C-4FAC-9DCA-62B185613220}"/>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0922" name="Rectangle 26">
            <a:extLst>
              <a:ext uri="{FF2B5EF4-FFF2-40B4-BE49-F238E27FC236}">
                <a16:creationId xmlns:a16="http://schemas.microsoft.com/office/drawing/2014/main" id="{68C1484A-C50E-4A04-BC48-B609F1DBEA6F}"/>
              </a:ext>
            </a:extLst>
          </p:cNvPr>
          <p:cNvSpPr>
            <a:spLocks noChangeArrowheads="1"/>
          </p:cNvSpPr>
          <p:nvPr/>
        </p:nvSpPr>
        <p:spPr bwMode="auto">
          <a:xfrm>
            <a:off x="2916238" y="1844675"/>
            <a:ext cx="3671887"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80923" name="Text Box 27">
            <a:extLst>
              <a:ext uri="{FF2B5EF4-FFF2-40B4-BE49-F238E27FC236}">
                <a16:creationId xmlns:a16="http://schemas.microsoft.com/office/drawing/2014/main" id="{711958BB-3230-4D55-B220-5A6ECD818B73}"/>
              </a:ext>
            </a:extLst>
          </p:cNvPr>
          <p:cNvSpPr txBox="1">
            <a:spLocks noChangeArrowheads="1"/>
          </p:cNvSpPr>
          <p:nvPr/>
        </p:nvSpPr>
        <p:spPr bwMode="auto">
          <a:xfrm>
            <a:off x="903288" y="1628775"/>
            <a:ext cx="129222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latin typeface="標楷體" panose="03000509000000000000" pitchFamily="65" charset="-120"/>
                <a:ea typeface="標楷體" panose="03000509000000000000" pitchFamily="65" charset="-120"/>
              </a:rPr>
              <a:t>24</a:t>
            </a:r>
            <a:r>
              <a:rPr lang="zh-TW" altLang="en-US" sz="1800">
                <a:latin typeface="標楷體" panose="03000509000000000000" pitchFamily="65" charset="-120"/>
                <a:ea typeface="標楷體" panose="03000509000000000000" pitchFamily="65" charset="-120"/>
              </a:rPr>
              <a:t>）說明：雖部分圈選於兩候選人共同空間，並切於相鄰候選人欄各格線邊緣，但未逾越相鄰候選人欄各格線內，能辨別  為圈選何人者，仍應屬有效票。 </a:t>
            </a:r>
          </a:p>
        </p:txBody>
      </p:sp>
      <p:pic>
        <p:nvPicPr>
          <p:cNvPr id="80924" name="Picture 28" descr="001">
            <a:extLst>
              <a:ext uri="{FF2B5EF4-FFF2-40B4-BE49-F238E27FC236}">
                <a16:creationId xmlns:a16="http://schemas.microsoft.com/office/drawing/2014/main" id="{CD52328E-F29E-4484-BF7D-DD7B887E0BB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24209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ransition>
    <p:zoom/>
  </p:transition>
</p:sld>
</file>

<file path=ppt/slides/slide7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1922" name="投影片編號版面配置區 7">
            <a:extLst>
              <a:ext uri="{FF2B5EF4-FFF2-40B4-BE49-F238E27FC236}">
                <a16:creationId xmlns:a16="http://schemas.microsoft.com/office/drawing/2014/main" id="{EA6FE1C5-CCF7-452B-844C-1242292A640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8C2D208F-0D72-4F4A-8A38-D8C1169AB7DD}" type="slidenum">
              <a:rPr lang="en-US" altLang="zh-TW" sz="1400">
                <a:ea typeface="標楷體" panose="03000509000000000000" pitchFamily="65" charset="-120"/>
              </a:rPr>
              <a:pPr eaLnBrk="1" hangingPunct="1"/>
              <a:t>79</a:t>
            </a:fld>
            <a:endParaRPr lang="en-US" altLang="zh-TW" sz="1400">
              <a:ea typeface="標楷體" panose="03000509000000000000" pitchFamily="65" charset="-120"/>
            </a:endParaRPr>
          </a:p>
        </p:txBody>
      </p:sp>
      <p:sp>
        <p:nvSpPr>
          <p:cNvPr id="81923" name="Rectangle 3">
            <a:extLst>
              <a:ext uri="{FF2B5EF4-FFF2-40B4-BE49-F238E27FC236}">
                <a16:creationId xmlns:a16="http://schemas.microsoft.com/office/drawing/2014/main" id="{1BE07580-B143-4BD5-A465-A3E8724BB4CC}"/>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81924" name="Rectangle 4">
            <a:extLst>
              <a:ext uri="{FF2B5EF4-FFF2-40B4-BE49-F238E27FC236}">
                <a16:creationId xmlns:a16="http://schemas.microsoft.com/office/drawing/2014/main" id="{C2B48859-B4FA-4C4F-BCAF-E016F583A893}"/>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81925" name="Rectangle 5">
            <a:extLst>
              <a:ext uri="{FF2B5EF4-FFF2-40B4-BE49-F238E27FC236}">
                <a16:creationId xmlns:a16="http://schemas.microsoft.com/office/drawing/2014/main" id="{3439C095-916B-4762-93EF-73F4B34131C9}"/>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sp>
        <p:nvSpPr>
          <p:cNvPr id="81926" name="Rectangle 26">
            <a:extLst>
              <a:ext uri="{FF2B5EF4-FFF2-40B4-BE49-F238E27FC236}">
                <a16:creationId xmlns:a16="http://schemas.microsoft.com/office/drawing/2014/main" id="{0F93EB17-2CA7-4988-A125-5BF550E04D88}"/>
              </a:ext>
            </a:extLst>
          </p:cNvPr>
          <p:cNvSpPr>
            <a:spLocks noChangeArrowheads="1"/>
          </p:cNvSpPr>
          <p:nvPr/>
        </p:nvSpPr>
        <p:spPr bwMode="auto">
          <a:xfrm>
            <a:off x="2987675" y="1844675"/>
            <a:ext cx="3529013"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81927" name="Text Box 27">
            <a:extLst>
              <a:ext uri="{FF2B5EF4-FFF2-40B4-BE49-F238E27FC236}">
                <a16:creationId xmlns:a16="http://schemas.microsoft.com/office/drawing/2014/main" id="{009EFA4D-73FF-4AFD-BE56-3617C81C879D}"/>
              </a:ext>
            </a:extLst>
          </p:cNvPr>
          <p:cNvSpPr txBox="1">
            <a:spLocks noChangeArrowheads="1"/>
          </p:cNvSpPr>
          <p:nvPr/>
        </p:nvSpPr>
        <p:spPr bwMode="auto">
          <a:xfrm>
            <a:off x="903288" y="1628775"/>
            <a:ext cx="129222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latin typeface="標楷體" panose="03000509000000000000" pitchFamily="65" charset="-120"/>
                <a:ea typeface="標楷體" panose="03000509000000000000" pitchFamily="65" charset="-120"/>
              </a:rPr>
              <a:t>25</a:t>
            </a:r>
            <a:r>
              <a:rPr lang="zh-TW" altLang="en-US" sz="1800">
                <a:latin typeface="標楷體" panose="03000509000000000000" pitchFamily="65" charset="-120"/>
                <a:ea typeface="標楷體" panose="03000509000000000000" pitchFamily="65" charset="-120"/>
              </a:rPr>
              <a:t>）說明：</a:t>
            </a:r>
            <a:r>
              <a:rPr lang="zh-TW" altLang="zh-TW" sz="1800">
                <a:latin typeface="標楷體" panose="03000509000000000000" pitchFamily="65" charset="-120"/>
                <a:ea typeface="標楷體" panose="03000509000000000000" pitchFamily="65" charset="-120"/>
              </a:rPr>
              <a:t>有手指沾染印泥而留於選舉票之痕跡，非客觀上顯然可以認定係按指印，亦非符號，且仍能辨別為圈選何人者，應屬有效票。</a:t>
            </a:r>
            <a:endParaRPr lang="zh-TW" altLang="en-US">
              <a:latin typeface="標楷體" panose="03000509000000000000" pitchFamily="65" charset="-120"/>
              <a:ea typeface="標楷體" panose="03000509000000000000" pitchFamily="65" charset="-120"/>
            </a:endParaRPr>
          </a:p>
        </p:txBody>
      </p:sp>
      <p:pic>
        <p:nvPicPr>
          <p:cNvPr id="81928" name="Picture 28" descr="001">
            <a:extLst>
              <a:ext uri="{FF2B5EF4-FFF2-40B4-BE49-F238E27FC236}">
                <a16:creationId xmlns:a16="http://schemas.microsoft.com/office/drawing/2014/main" id="{93D57E12-4E84-4ADD-918E-F482132D52A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4724400"/>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81929" name="圖片 139">
            <a:extLst>
              <a:ext uri="{FF2B5EF4-FFF2-40B4-BE49-F238E27FC236}">
                <a16:creationId xmlns:a16="http://schemas.microsoft.com/office/drawing/2014/main" id="{4B844612-F1FE-4C95-8A7F-F3CA962D1C0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0200" y="2492375"/>
            <a:ext cx="12763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graphicFrame>
        <p:nvGraphicFramePr>
          <p:cNvPr id="181264" name="Group 16">
            <a:extLst>
              <a:ext uri="{FF2B5EF4-FFF2-40B4-BE49-F238E27FC236}">
                <a16:creationId xmlns:a16="http://schemas.microsoft.com/office/drawing/2014/main" id="{E9C9BF18-8D15-4A58-8706-4C4231666D80}"/>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81254" name="Group 6">
            <a:extLst>
              <a:ext uri="{FF2B5EF4-FFF2-40B4-BE49-F238E27FC236}">
                <a16:creationId xmlns:a16="http://schemas.microsoft.com/office/drawing/2014/main" id="{E53D8B45-91CD-431F-8C24-2C7BD22E6A32}"/>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zoom/>
  </p:transition>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9218" name="投影片編號版面配置區 3">
            <a:extLst>
              <a:ext uri="{FF2B5EF4-FFF2-40B4-BE49-F238E27FC236}">
                <a16:creationId xmlns:a16="http://schemas.microsoft.com/office/drawing/2014/main" id="{D783B5DC-4312-4E9A-B7C3-C694968941E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069C83F7-D836-47A3-BB9A-0B7265D5650F}" type="slidenum">
              <a:rPr lang="en-US" altLang="zh-TW" sz="1400">
                <a:ea typeface="標楷體" panose="03000509000000000000" pitchFamily="65" charset="-120"/>
              </a:rPr>
              <a:pPr eaLnBrk="1" hangingPunct="1"/>
              <a:t>8</a:t>
            </a:fld>
            <a:endParaRPr lang="en-US" altLang="zh-TW" sz="1400">
              <a:ea typeface="標楷體" panose="03000509000000000000" pitchFamily="65" charset="-120"/>
            </a:endParaRPr>
          </a:p>
        </p:txBody>
      </p:sp>
      <p:sp>
        <p:nvSpPr>
          <p:cNvPr id="9219" name="Rectangle 3">
            <a:extLst>
              <a:ext uri="{FF2B5EF4-FFF2-40B4-BE49-F238E27FC236}">
                <a16:creationId xmlns:a16="http://schemas.microsoft.com/office/drawing/2014/main" id="{A8B74131-5F5B-4DFC-B31D-076C5089FBFC}"/>
              </a:ext>
            </a:extLst>
          </p:cNvPr>
          <p:cNvSpPr>
            <a:spLocks noChangeArrowheads="1"/>
          </p:cNvSpPr>
          <p:nvPr/>
        </p:nvSpPr>
        <p:spPr bwMode="auto">
          <a:xfrm>
            <a:off x="8382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sz="4400">
              <a:solidFill>
                <a:schemeClr val="tx2"/>
              </a:solidFill>
              <a:ea typeface="標楷體" panose="03000509000000000000" pitchFamily="65" charset="-120"/>
            </a:endParaRPr>
          </a:p>
        </p:txBody>
      </p:sp>
      <p:sp>
        <p:nvSpPr>
          <p:cNvPr id="9220" name="Rectangle 4">
            <a:extLst>
              <a:ext uri="{FF2B5EF4-FFF2-40B4-BE49-F238E27FC236}">
                <a16:creationId xmlns:a16="http://schemas.microsoft.com/office/drawing/2014/main" id="{E13D971F-6A94-4958-8E68-AA1FC8EE7C2D}"/>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19461" name="Rectangle 7">
            <a:extLst>
              <a:ext uri="{FF2B5EF4-FFF2-40B4-BE49-F238E27FC236}">
                <a16:creationId xmlns:a16="http://schemas.microsoft.com/office/drawing/2014/main" id="{B6476D44-D040-4386-A3C1-325C1D7B2E20}"/>
              </a:ext>
            </a:extLst>
          </p:cNvPr>
          <p:cNvSpPr>
            <a:spLocks noChangeArrowheads="1"/>
          </p:cNvSpPr>
          <p:nvPr/>
        </p:nvSpPr>
        <p:spPr bwMode="auto">
          <a:xfrm>
            <a:off x="323850" y="549275"/>
            <a:ext cx="8458200" cy="5734050"/>
          </a:xfrm>
          <a:prstGeom prst="rect">
            <a:avLst/>
          </a:prstGeom>
          <a:noFill/>
          <a:ln w="9525">
            <a:noFill/>
            <a:miter lim="800%"/>
            <a:headEnd/>
            <a:tailEnd/>
          </a:ln>
        </p:spPr>
        <p:txBody>
          <a:bodyPr>
            <a:spAutoFit/>
          </a:bodyPr>
          <a:lstStyle/>
          <a:p>
            <a:pPr marL="544513" indent="-735013" algn="just">
              <a:lnSpc>
                <a:spcPct val="105%"/>
              </a:lnSpc>
              <a:defRPr/>
            </a:pPr>
            <a:r>
              <a:rPr lang="en-US" altLang="zh-TW" sz="2800" b="1" dirty="0">
                <a:solidFill>
                  <a:srgbClr val="FF0000"/>
                </a:solidFill>
                <a:latin typeface="標楷體" pitchFamily="65" charset="-120"/>
                <a:ea typeface="標楷體" pitchFamily="65" charset="-120"/>
              </a:rPr>
              <a:t> (</a:t>
            </a:r>
            <a:r>
              <a:rPr lang="zh-TW" altLang="en-US" sz="2800" b="1" dirty="0">
                <a:solidFill>
                  <a:srgbClr val="FF0000"/>
                </a:solidFill>
                <a:latin typeface="標楷體" pitchFamily="65" charset="-120"/>
                <a:ea typeface="標楷體" pitchFamily="65" charset="-120"/>
              </a:rPr>
              <a:t>四</a:t>
            </a:r>
            <a:r>
              <a:rPr lang="en-US" altLang="zh-TW" sz="2800" b="1" dirty="0">
                <a:solidFill>
                  <a:srgbClr val="FF0000"/>
                </a:solidFill>
                <a:latin typeface="標楷體" pitchFamily="65" charset="-120"/>
                <a:ea typeface="標楷體" pitchFamily="65" charset="-120"/>
              </a:rPr>
              <a:t>)</a:t>
            </a:r>
            <a:r>
              <a:rPr lang="zh-TW" altLang="en-US" sz="2600" b="1" dirty="0">
                <a:solidFill>
                  <a:srgbClr val="FF0000"/>
                </a:solidFill>
                <a:latin typeface="標楷體" pitchFamily="65" charset="-120"/>
                <a:ea typeface="標楷體" pitchFamily="65" charset="-120"/>
              </a:rPr>
              <a:t>投（開）票所，農會應妥備下列物品：</a:t>
            </a:r>
            <a:endParaRPr lang="en-US" altLang="zh-TW" sz="2600" b="1" dirty="0">
              <a:solidFill>
                <a:srgbClr val="FF0000"/>
              </a:solidFill>
              <a:latin typeface="標楷體" pitchFamily="65" charset="-120"/>
              <a:ea typeface="標楷體" pitchFamily="65" charset="-120"/>
            </a:endParaRPr>
          </a:p>
          <a:p>
            <a:pPr marL="544513" indent="-735013" algn="just">
              <a:lnSpc>
                <a:spcPct val="105%"/>
              </a:lnSpc>
              <a:defRPr/>
            </a:pPr>
            <a:r>
              <a:rPr lang="en-US" altLang="zh-TW" sz="2600" b="1" dirty="0">
                <a:solidFill>
                  <a:srgbClr val="FF0000"/>
                </a:solidFill>
                <a:latin typeface="標楷體" pitchFamily="65" charset="-120"/>
                <a:ea typeface="標楷體" pitchFamily="65" charset="-120"/>
              </a:rPr>
              <a:t>   </a:t>
            </a:r>
          </a:p>
          <a:p>
            <a:pPr marL="442913" indent="-442913">
              <a:lnSpc>
                <a:spcPts val="2800"/>
              </a:lnSpc>
              <a:spcBef>
                <a:spcPct val="20%"/>
              </a:spcBef>
              <a:defRPr/>
            </a:pPr>
            <a:r>
              <a:rPr lang="en-US" altLang="zh-TW" sz="2600" b="1" dirty="0">
                <a:solidFill>
                  <a:srgbClr val="FF0000"/>
                </a:solidFill>
                <a:latin typeface="標楷體" pitchFamily="65" charset="-120"/>
                <a:ea typeface="標楷體" pitchFamily="65" charset="-120"/>
              </a:rPr>
              <a:t>   </a:t>
            </a:r>
            <a:r>
              <a:rPr lang="en-US" altLang="zh-TW" b="1" dirty="0">
                <a:solidFill>
                  <a:srgbClr val="FF0000"/>
                </a:solidFill>
                <a:latin typeface="標楷體" pitchFamily="65" charset="-120"/>
                <a:ea typeface="標楷體" pitchFamily="65" charset="-120"/>
              </a:rPr>
              <a:t>1.</a:t>
            </a:r>
            <a:r>
              <a:rPr lang="zh-TW" altLang="en-US" b="1" dirty="0">
                <a:solidFill>
                  <a:schemeClr val="accent6"/>
                </a:solidFill>
                <a:latin typeface="標楷體" pitchFamily="65" charset="-120"/>
                <a:ea typeface="標楷體" pitchFamily="65" charset="-120"/>
              </a:rPr>
              <a:t>選舉票、選舉人名冊、</a:t>
            </a:r>
            <a:r>
              <a:rPr lang="zh-TW" altLang="en-US" b="1" dirty="0">
                <a:solidFill>
                  <a:srgbClr val="FF0000"/>
                </a:solidFill>
                <a:latin typeface="標楷體" pitchFamily="65" charset="-120"/>
                <a:ea typeface="標楷體" pitchFamily="65" charset="-120"/>
              </a:rPr>
              <a:t>投票匭</a:t>
            </a:r>
            <a:r>
              <a:rPr lang="zh-TW" altLang="en-US" b="1" dirty="0">
                <a:solidFill>
                  <a:schemeClr val="accent6"/>
                </a:solidFill>
                <a:latin typeface="標楷體" pitchFamily="65" charset="-120"/>
                <a:ea typeface="標楷體" pitchFamily="65" charset="-120"/>
              </a:rPr>
              <a:t>、封條（封票匭用）、選  </a:t>
            </a:r>
            <a:endParaRPr lang="en-US" altLang="zh-TW" b="1" dirty="0">
              <a:solidFill>
                <a:schemeClr val="accent6"/>
              </a:solidFill>
              <a:latin typeface="標楷體" pitchFamily="65" charset="-120"/>
              <a:ea typeface="標楷體" pitchFamily="65" charset="-120"/>
            </a:endParaRPr>
          </a:p>
          <a:p>
            <a:pPr marL="442913" indent="-442913">
              <a:lnSpc>
                <a:spcPts val="2800"/>
              </a:lnSpc>
              <a:spcBef>
                <a:spcPct val="20%"/>
              </a:spcBef>
              <a:defRPr/>
            </a:pPr>
            <a:r>
              <a:rPr lang="en-US" altLang="zh-TW" b="1" dirty="0">
                <a:solidFill>
                  <a:schemeClr val="accent6"/>
                </a:solidFill>
                <a:latin typeface="標楷體" pitchFamily="65" charset="-120"/>
                <a:ea typeface="標楷體" pitchFamily="65" charset="-120"/>
              </a:rPr>
              <a:t>     </a:t>
            </a:r>
            <a:r>
              <a:rPr lang="zh-TW" altLang="en-US" b="1" dirty="0">
                <a:solidFill>
                  <a:schemeClr val="accent6"/>
                </a:solidFill>
                <a:latin typeface="標楷體" pitchFamily="65" charset="-120"/>
                <a:ea typeface="標楷體" pitchFamily="65" charset="-120"/>
              </a:rPr>
              <a:t>舉情形紀錄表、原子筆及複寫紙、</a:t>
            </a:r>
            <a:r>
              <a:rPr lang="zh-TW" altLang="en-US" b="1" dirty="0">
                <a:solidFill>
                  <a:srgbClr val="FF0000"/>
                </a:solidFill>
                <a:latin typeface="標楷體" pitchFamily="65" charset="-120"/>
                <a:ea typeface="標楷體" pitchFamily="65" charset="-120"/>
              </a:rPr>
              <a:t>圈選</a:t>
            </a:r>
            <a:r>
              <a:rPr lang="zh-TW" altLang="en-US" b="1" dirty="0">
                <a:solidFill>
                  <a:schemeClr val="accent6"/>
                </a:solidFill>
                <a:latin typeface="標楷體" pitchFamily="65" charset="-120"/>
                <a:ea typeface="標楷體" pitchFamily="65" charset="-120"/>
              </a:rPr>
              <a:t>用具（</a:t>
            </a:r>
            <a:r>
              <a:rPr lang="zh-TW" altLang="en-US" b="1" dirty="0">
                <a:solidFill>
                  <a:srgbClr val="FF0000"/>
                </a:solidFill>
                <a:latin typeface="標楷體" pitchFamily="65" charset="-120"/>
                <a:ea typeface="標楷體" pitchFamily="65" charset="-120"/>
              </a:rPr>
              <a:t>快乾紅色 </a:t>
            </a:r>
            <a:endParaRPr lang="en-US" altLang="zh-TW" b="1" dirty="0">
              <a:solidFill>
                <a:srgbClr val="FF0000"/>
              </a:solidFill>
              <a:latin typeface="標楷體" pitchFamily="65" charset="-120"/>
              <a:ea typeface="標楷體" pitchFamily="65" charset="-120"/>
            </a:endParaRPr>
          </a:p>
          <a:p>
            <a:pPr marL="442913" indent="-442913">
              <a:lnSpc>
                <a:spcPts val="2800"/>
              </a:lnSpc>
              <a:spcBef>
                <a:spcPct val="20%"/>
              </a:spcBef>
              <a:defRPr/>
            </a:pPr>
            <a:r>
              <a:rPr lang="en-US" altLang="zh-TW" b="1" dirty="0">
                <a:solidFill>
                  <a:srgbClr val="FF0000"/>
                </a:solidFill>
                <a:latin typeface="標楷體" pitchFamily="65" charset="-120"/>
                <a:ea typeface="標楷體" pitchFamily="65" charset="-120"/>
              </a:rPr>
              <a:t>     </a:t>
            </a:r>
            <a:r>
              <a:rPr lang="zh-TW" altLang="en-US" b="1" dirty="0">
                <a:solidFill>
                  <a:srgbClr val="FF0000"/>
                </a:solidFill>
                <a:latin typeface="標楷體" pitchFamily="65" charset="-120"/>
                <a:ea typeface="標楷體" pitchFamily="65" charset="-120"/>
              </a:rPr>
              <a:t>印台</a:t>
            </a:r>
            <a:r>
              <a:rPr lang="zh-TW" altLang="en-US" b="1" dirty="0">
                <a:solidFill>
                  <a:schemeClr val="accent6"/>
                </a:solidFill>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rPr>
              <a:t>圈選筒綁好</a:t>
            </a:r>
            <a:r>
              <a:rPr lang="zh-TW" altLang="en-US" b="1" dirty="0">
                <a:solidFill>
                  <a:schemeClr val="accent6"/>
                </a:solidFill>
                <a:latin typeface="標楷體" pitchFamily="65" charset="-120"/>
                <a:ea typeface="標楷體" pitchFamily="65" charset="-120"/>
              </a:rPr>
              <a:t>）、記票用具（記票用紙、簽名筆）、</a:t>
            </a:r>
            <a:endParaRPr lang="en-US" altLang="zh-TW" b="1" dirty="0">
              <a:solidFill>
                <a:schemeClr val="accent6"/>
              </a:solidFill>
              <a:latin typeface="標楷體" pitchFamily="65" charset="-120"/>
              <a:ea typeface="標楷體" pitchFamily="65" charset="-120"/>
            </a:endParaRPr>
          </a:p>
          <a:p>
            <a:pPr marL="442913" indent="-442913">
              <a:lnSpc>
                <a:spcPts val="2800"/>
              </a:lnSpc>
              <a:spcBef>
                <a:spcPct val="20%"/>
              </a:spcBef>
              <a:defRPr/>
            </a:pPr>
            <a:r>
              <a:rPr lang="en-US" altLang="zh-TW" b="1" dirty="0">
                <a:solidFill>
                  <a:schemeClr val="accent6"/>
                </a:solidFill>
                <a:latin typeface="標楷體" pitchFamily="65" charset="-120"/>
                <a:ea typeface="標楷體" pitchFamily="65" charset="-120"/>
              </a:rPr>
              <a:t>     </a:t>
            </a:r>
            <a:r>
              <a:rPr lang="zh-TW" altLang="en-US" b="1" dirty="0">
                <a:solidFill>
                  <a:schemeClr val="accent6"/>
                </a:solidFill>
                <a:latin typeface="標楷體" pitchFamily="65" charset="-120"/>
                <a:ea typeface="標楷體" pitchFamily="65" charset="-120"/>
              </a:rPr>
              <a:t>圈寫處遮屏、椅桌、快乾印台（發票用）及擦布、時鐘、</a:t>
            </a:r>
            <a:endParaRPr lang="en-US" altLang="zh-TW" b="1" dirty="0">
              <a:solidFill>
                <a:schemeClr val="accent6"/>
              </a:solidFill>
              <a:latin typeface="標楷體" pitchFamily="65" charset="-120"/>
              <a:ea typeface="標楷體" pitchFamily="65" charset="-120"/>
            </a:endParaRPr>
          </a:p>
          <a:p>
            <a:pPr marL="442913" indent="-442913">
              <a:lnSpc>
                <a:spcPts val="2800"/>
              </a:lnSpc>
              <a:spcBef>
                <a:spcPct val="20%"/>
              </a:spcBef>
              <a:defRPr/>
            </a:pPr>
            <a:r>
              <a:rPr lang="en-US" altLang="zh-TW" b="1" dirty="0">
                <a:solidFill>
                  <a:schemeClr val="accent6"/>
                </a:solidFill>
                <a:latin typeface="標楷體" pitchFamily="65" charset="-120"/>
                <a:ea typeface="標楷體" pitchFamily="65" charset="-120"/>
              </a:rPr>
              <a:t>     </a:t>
            </a:r>
            <a:r>
              <a:rPr lang="zh-TW" altLang="en-US" b="1" dirty="0">
                <a:solidFill>
                  <a:schemeClr val="accent6"/>
                </a:solidFill>
                <a:latin typeface="標楷體" pitchFamily="65" charset="-120"/>
                <a:ea typeface="標楷體" pitchFamily="65" charset="-120"/>
              </a:rPr>
              <a:t>音響器具（投票始止信號用）、包裝用紙或包裝袋（包</a:t>
            </a:r>
            <a:endParaRPr lang="en-US" altLang="zh-TW" b="1" dirty="0">
              <a:solidFill>
                <a:schemeClr val="accent6"/>
              </a:solidFill>
              <a:latin typeface="標楷體" pitchFamily="65" charset="-120"/>
              <a:ea typeface="標楷體" pitchFamily="65" charset="-120"/>
            </a:endParaRPr>
          </a:p>
          <a:p>
            <a:pPr marL="442913" indent="-442913">
              <a:lnSpc>
                <a:spcPts val="2800"/>
              </a:lnSpc>
              <a:spcBef>
                <a:spcPct val="20%"/>
              </a:spcBef>
              <a:defRPr/>
            </a:pPr>
            <a:r>
              <a:rPr lang="en-US" altLang="zh-TW" b="1" dirty="0">
                <a:solidFill>
                  <a:schemeClr val="accent6"/>
                </a:solidFill>
                <a:latin typeface="標楷體" pitchFamily="65" charset="-120"/>
                <a:ea typeface="標楷體" pitchFamily="65" charset="-120"/>
              </a:rPr>
              <a:t>     </a:t>
            </a:r>
            <a:r>
              <a:rPr lang="zh-TW" altLang="en-US" b="1" dirty="0">
                <a:solidFill>
                  <a:schemeClr val="accent6"/>
                </a:solidFill>
                <a:latin typeface="標楷體" pitchFamily="65" charset="-120"/>
                <a:ea typeface="標楷體" pitchFamily="65" charset="-120"/>
              </a:rPr>
              <a:t>裝選舉票用）、公告、各種標示投（開）票所門首銜招、</a:t>
            </a:r>
            <a:endParaRPr lang="en-US" altLang="zh-TW" b="1" dirty="0">
              <a:solidFill>
                <a:schemeClr val="accent6"/>
              </a:solidFill>
              <a:latin typeface="標楷體" pitchFamily="65" charset="-120"/>
              <a:ea typeface="標楷體" pitchFamily="65" charset="-120"/>
            </a:endParaRPr>
          </a:p>
          <a:p>
            <a:pPr marL="442913" indent="-442913">
              <a:lnSpc>
                <a:spcPts val="2800"/>
              </a:lnSpc>
              <a:spcBef>
                <a:spcPct val="20%"/>
              </a:spcBef>
              <a:defRPr/>
            </a:pPr>
            <a:r>
              <a:rPr lang="en-US" altLang="zh-TW" b="1" dirty="0">
                <a:solidFill>
                  <a:schemeClr val="accent6"/>
                </a:solidFill>
                <a:latin typeface="標楷體" pitchFamily="65" charset="-120"/>
                <a:ea typeface="標楷體" pitchFamily="65" charset="-120"/>
              </a:rPr>
              <a:t>     </a:t>
            </a:r>
            <a:r>
              <a:rPr lang="zh-TW" altLang="en-US" b="1" dirty="0">
                <a:solidFill>
                  <a:schemeClr val="accent6"/>
                </a:solidFill>
                <a:latin typeface="標楷體" pitchFamily="65" charset="-120"/>
                <a:ea typeface="標楷體" pitchFamily="65" charset="-120"/>
              </a:rPr>
              <a:t>入口、出口、查驗國民身分證處、發票處、圈票、票匭</a:t>
            </a:r>
            <a:endParaRPr lang="en-US" altLang="zh-TW" b="1" dirty="0">
              <a:solidFill>
                <a:schemeClr val="accent6"/>
              </a:solidFill>
              <a:latin typeface="標楷體" pitchFamily="65" charset="-120"/>
              <a:ea typeface="標楷體" pitchFamily="65" charset="-120"/>
            </a:endParaRPr>
          </a:p>
          <a:p>
            <a:pPr marL="442913" indent="-442913">
              <a:lnSpc>
                <a:spcPts val="2800"/>
              </a:lnSpc>
              <a:spcBef>
                <a:spcPct val="20%"/>
              </a:spcBef>
              <a:defRPr/>
            </a:pPr>
            <a:r>
              <a:rPr lang="en-US" altLang="zh-TW" b="1" dirty="0">
                <a:solidFill>
                  <a:schemeClr val="accent6"/>
                </a:solidFill>
                <a:latin typeface="標楷體" pitchFamily="65" charset="-120"/>
                <a:ea typeface="標楷體" pitchFamily="65" charset="-120"/>
              </a:rPr>
              <a:t>     </a:t>
            </a:r>
            <a:r>
              <a:rPr lang="zh-TW" altLang="en-US" b="1" dirty="0">
                <a:solidFill>
                  <a:schemeClr val="accent6"/>
                </a:solidFill>
                <a:latin typeface="標楷體" pitchFamily="65" charset="-120"/>
                <a:ea typeface="標楷體" pitchFamily="65" charset="-120"/>
              </a:rPr>
              <a:t>等、漿糊或膠水、印章刷、透明膠帶、其他必需物品</a:t>
            </a:r>
            <a:endParaRPr lang="en-US" altLang="zh-TW" b="1" dirty="0">
              <a:solidFill>
                <a:schemeClr val="accent6"/>
              </a:solidFill>
              <a:latin typeface="標楷體" pitchFamily="65" charset="-120"/>
              <a:ea typeface="標楷體" pitchFamily="65" charset="-120"/>
            </a:endParaRPr>
          </a:p>
          <a:p>
            <a:pPr marL="442913" indent="-442913">
              <a:lnSpc>
                <a:spcPts val="2800"/>
              </a:lnSpc>
              <a:spcBef>
                <a:spcPct val="20%"/>
              </a:spcBef>
              <a:defRPr/>
            </a:pPr>
            <a:r>
              <a:rPr lang="en-US" altLang="zh-TW" b="1" dirty="0">
                <a:solidFill>
                  <a:schemeClr val="accent6"/>
                </a:solidFill>
                <a:latin typeface="標楷體" pitchFamily="65" charset="-120"/>
                <a:ea typeface="標楷體" pitchFamily="65" charset="-120"/>
              </a:rPr>
              <a:t>     </a:t>
            </a:r>
            <a:r>
              <a:rPr lang="zh-TW" altLang="en-US" b="1" dirty="0">
                <a:solidFill>
                  <a:schemeClr val="accent6"/>
                </a:solidFill>
                <a:latin typeface="標楷體" pitchFamily="65" charset="-120"/>
                <a:ea typeface="標楷體" pitchFamily="65" charset="-120"/>
              </a:rPr>
              <a:t>鎖頭）、</a:t>
            </a:r>
            <a:r>
              <a:rPr lang="zh-TW" altLang="en-US" b="1" u="sng" dirty="0">
                <a:solidFill>
                  <a:srgbClr val="FF0000"/>
                </a:solidFill>
                <a:latin typeface="標楷體" pitchFamily="65" charset="-120"/>
                <a:ea typeface="標楷體" pitchFamily="65" charset="-120"/>
              </a:rPr>
              <a:t>簽字筆、乒乓球、白紙</a:t>
            </a:r>
            <a:r>
              <a:rPr lang="en-US" altLang="zh-TW" b="1" u="sng" dirty="0">
                <a:solidFill>
                  <a:srgbClr val="FF0000"/>
                </a:solidFill>
                <a:latin typeface="標楷體" pitchFamily="65" charset="-120"/>
                <a:ea typeface="標楷體" pitchFamily="65" charset="-120"/>
              </a:rPr>
              <a:t>(</a:t>
            </a:r>
            <a:r>
              <a:rPr lang="zh-TW" altLang="en-US" b="1" u="sng" dirty="0">
                <a:solidFill>
                  <a:srgbClr val="FF0000"/>
                </a:solidFill>
                <a:latin typeface="標楷體" pitchFamily="65" charset="-120"/>
                <a:ea typeface="標楷體" pitchFamily="65" charset="-120"/>
              </a:rPr>
              <a:t>做為抽籤用）</a:t>
            </a:r>
            <a:r>
              <a:rPr lang="zh-TW" altLang="en-US" b="1" dirty="0">
                <a:solidFill>
                  <a:schemeClr val="accent6"/>
                </a:solidFill>
                <a:latin typeface="標楷體" pitchFamily="65" charset="-120"/>
                <a:ea typeface="標楷體" pitchFamily="65" charset="-120"/>
              </a:rPr>
              <a:t>。</a:t>
            </a:r>
            <a:endParaRPr lang="en-US" altLang="zh-TW" b="1" dirty="0">
              <a:solidFill>
                <a:schemeClr val="accent6"/>
              </a:solidFill>
              <a:latin typeface="標楷體" pitchFamily="65" charset="-120"/>
              <a:ea typeface="標楷體" pitchFamily="65" charset="-120"/>
            </a:endParaRPr>
          </a:p>
          <a:p>
            <a:pPr marL="442913" indent="-442913">
              <a:lnSpc>
                <a:spcPts val="2800"/>
              </a:lnSpc>
              <a:spcBef>
                <a:spcPct val="20%"/>
              </a:spcBef>
              <a:defRPr/>
            </a:pPr>
            <a:r>
              <a:rPr lang="en-US" altLang="zh-TW" b="1" dirty="0">
                <a:solidFill>
                  <a:schemeClr val="accent6"/>
                </a:solidFill>
                <a:latin typeface="標楷體" pitchFamily="65" charset="-120"/>
                <a:ea typeface="標楷體" pitchFamily="65" charset="-120"/>
              </a:rPr>
              <a:t>   2.</a:t>
            </a:r>
            <a:r>
              <a:rPr lang="zh-TW" altLang="en-US" b="1" dirty="0">
                <a:solidFill>
                  <a:srgbClr val="FF0000"/>
                </a:solidFill>
                <a:latin typeface="標楷體" pitchFamily="65" charset="-120"/>
                <a:ea typeface="標楷體" pitchFamily="65" charset="-120"/>
              </a:rPr>
              <a:t>票匭、圈選器：</a:t>
            </a:r>
            <a:r>
              <a:rPr lang="zh-TW" altLang="en-US" b="1" dirty="0">
                <a:solidFill>
                  <a:schemeClr val="accent6"/>
                </a:solidFill>
                <a:latin typeface="標楷體" pitchFamily="65" charset="-120"/>
                <a:ea typeface="標楷體" pitchFamily="65" charset="-120"/>
              </a:rPr>
              <a:t>由農會統一製備或向公職人員選舉委員</a:t>
            </a:r>
            <a:endParaRPr lang="en-US" altLang="zh-TW" b="1" dirty="0">
              <a:solidFill>
                <a:schemeClr val="accent6"/>
              </a:solidFill>
              <a:latin typeface="標楷體" pitchFamily="65" charset="-120"/>
              <a:ea typeface="標楷體" pitchFamily="65" charset="-120"/>
            </a:endParaRPr>
          </a:p>
          <a:p>
            <a:pPr marL="442913" indent="-442913">
              <a:lnSpc>
                <a:spcPts val="2800"/>
              </a:lnSpc>
              <a:spcBef>
                <a:spcPct val="20%"/>
              </a:spcBef>
              <a:defRPr/>
            </a:pPr>
            <a:r>
              <a:rPr lang="en-US" altLang="zh-TW" b="1" dirty="0">
                <a:solidFill>
                  <a:schemeClr val="accent6"/>
                </a:solidFill>
                <a:latin typeface="標楷體" pitchFamily="65" charset="-120"/>
                <a:ea typeface="標楷體" pitchFamily="65" charset="-120"/>
              </a:rPr>
              <a:t>     </a:t>
            </a:r>
            <a:r>
              <a:rPr lang="zh-TW" altLang="en-US" b="1" dirty="0">
                <a:solidFill>
                  <a:schemeClr val="accent6"/>
                </a:solidFill>
                <a:latin typeface="標楷體" pitchFamily="65" charset="-120"/>
                <a:ea typeface="標楷體" pitchFamily="65" charset="-120"/>
              </a:rPr>
              <a:t>會洽借） </a:t>
            </a:r>
          </a:p>
        </p:txBody>
      </p:sp>
    </p:spTree>
  </p:cSld>
  <p:clrMapOvr>
    <a:masterClrMapping/>
  </p:clrMapOvr>
  <p:transition>
    <p:zoom/>
  </p:transition>
</p:sld>
</file>

<file path=ppt/slides/slide8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2946" name="投影片編號版面配置區 7">
            <a:extLst>
              <a:ext uri="{FF2B5EF4-FFF2-40B4-BE49-F238E27FC236}">
                <a16:creationId xmlns:a16="http://schemas.microsoft.com/office/drawing/2014/main" id="{02DA7A16-4AFB-46E9-B30C-8C9450C6F1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FA4E7AD4-79D9-4ADD-9A75-167FC1E0FCA8}" type="slidenum">
              <a:rPr lang="en-US" altLang="zh-TW" sz="1400">
                <a:ea typeface="標楷體" panose="03000509000000000000" pitchFamily="65" charset="-120"/>
              </a:rPr>
              <a:pPr eaLnBrk="1" hangingPunct="1"/>
              <a:t>80</a:t>
            </a:fld>
            <a:endParaRPr lang="en-US" altLang="zh-TW" sz="1400">
              <a:ea typeface="標楷體" panose="03000509000000000000" pitchFamily="65" charset="-120"/>
            </a:endParaRPr>
          </a:p>
        </p:txBody>
      </p:sp>
      <p:sp>
        <p:nvSpPr>
          <p:cNvPr id="82947" name="Rectangle 3">
            <a:extLst>
              <a:ext uri="{FF2B5EF4-FFF2-40B4-BE49-F238E27FC236}">
                <a16:creationId xmlns:a16="http://schemas.microsoft.com/office/drawing/2014/main" id="{E098B1AE-3926-482B-BD9B-A5BBCBAA9079}"/>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82948" name="Rectangle 4">
            <a:extLst>
              <a:ext uri="{FF2B5EF4-FFF2-40B4-BE49-F238E27FC236}">
                <a16:creationId xmlns:a16="http://schemas.microsoft.com/office/drawing/2014/main" id="{3D58C9E0-F262-41DB-A9DE-E1E4E68EC8BF}"/>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82949" name="Rectangle 5">
            <a:extLst>
              <a:ext uri="{FF2B5EF4-FFF2-40B4-BE49-F238E27FC236}">
                <a16:creationId xmlns:a16="http://schemas.microsoft.com/office/drawing/2014/main" id="{87C2ADE8-68CF-41C0-87CC-1ED7882BE3B7}"/>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82302" name="Group 30">
            <a:extLst>
              <a:ext uri="{FF2B5EF4-FFF2-40B4-BE49-F238E27FC236}">
                <a16:creationId xmlns:a16="http://schemas.microsoft.com/office/drawing/2014/main" id="{350D1EFF-253C-47DA-B9FA-7A54E0610BA6}"/>
              </a:ext>
            </a:extLst>
          </p:cNvPr>
          <p:cNvGraphicFramePr>
            <a:graphicFrameLocks noGrp="1"/>
          </p:cNvGraphicFramePr>
          <p:nvPr>
            <p:ph sz="half" idx="1"/>
          </p:nvPr>
        </p:nvGraphicFramePr>
        <p:xfrm>
          <a:off x="3132138" y="2060575"/>
          <a:ext cx="1509712" cy="3875088"/>
        </p:xfrm>
        <a:graphic>
          <a:graphicData uri="http://purl.oclc.org/ooxml/drawingml/table">
            <a:tbl>
              <a:tblPr/>
              <a:tblGrid>
                <a:gridCol w="1509712">
                  <a:extLst>
                    <a:ext uri="{9D8B030D-6E8A-4147-A177-3AD203B41FA5}">
                      <a16:colId xmlns:a16="http://schemas.microsoft.com/office/drawing/2014/main" val="20000"/>
                    </a:ext>
                  </a:extLst>
                </a:gridCol>
              </a:tblGrid>
              <a:tr h="97934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6482">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82288" name="Group 16">
            <a:extLst>
              <a:ext uri="{FF2B5EF4-FFF2-40B4-BE49-F238E27FC236}">
                <a16:creationId xmlns:a16="http://schemas.microsoft.com/office/drawing/2014/main" id="{8C9F7825-D0D2-4961-ADC5-A7386043D718}"/>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2970" name="Rectangle 26">
            <a:extLst>
              <a:ext uri="{FF2B5EF4-FFF2-40B4-BE49-F238E27FC236}">
                <a16:creationId xmlns:a16="http://schemas.microsoft.com/office/drawing/2014/main" id="{27CD2DED-14B7-4BD0-9E9B-5C7C4C1CFED1}"/>
              </a:ext>
            </a:extLst>
          </p:cNvPr>
          <p:cNvSpPr>
            <a:spLocks noChangeArrowheads="1"/>
          </p:cNvSpPr>
          <p:nvPr/>
        </p:nvSpPr>
        <p:spPr bwMode="auto">
          <a:xfrm>
            <a:off x="2916238" y="1844675"/>
            <a:ext cx="3671887"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82971" name="Text Box 27">
            <a:extLst>
              <a:ext uri="{FF2B5EF4-FFF2-40B4-BE49-F238E27FC236}">
                <a16:creationId xmlns:a16="http://schemas.microsoft.com/office/drawing/2014/main" id="{6B3DD629-2FDE-4F38-AD46-5B162E5782D4}"/>
              </a:ext>
            </a:extLst>
          </p:cNvPr>
          <p:cNvSpPr txBox="1">
            <a:spLocks noChangeArrowheads="1"/>
          </p:cNvSpPr>
          <p:nvPr/>
        </p:nvSpPr>
        <p:spPr bwMode="auto">
          <a:xfrm>
            <a:off x="1179513" y="1628775"/>
            <a:ext cx="10160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latin typeface="標楷體" panose="03000509000000000000" pitchFamily="65" charset="-120"/>
                <a:ea typeface="標楷體" panose="03000509000000000000" pitchFamily="65" charset="-120"/>
              </a:rPr>
              <a:t>（</a:t>
            </a:r>
            <a:r>
              <a:rPr lang="en-US" altLang="zh-TW" sz="1800">
                <a:latin typeface="標楷體" panose="03000509000000000000" pitchFamily="65" charset="-120"/>
                <a:ea typeface="標楷體" panose="03000509000000000000" pitchFamily="65" charset="-120"/>
              </a:rPr>
              <a:t>26</a:t>
            </a:r>
            <a:r>
              <a:rPr lang="zh-TW" altLang="en-US" sz="1800">
                <a:latin typeface="標楷體" panose="03000509000000000000" pitchFamily="65" charset="-120"/>
                <a:ea typeface="標楷體" panose="03000509000000000000" pitchFamily="65" charset="-120"/>
              </a:rPr>
              <a:t>）說明：使用選舉機關所備之圈選工具在原圈位置重複圖蓋或圈後移動成二圈者，應屬有效票。 </a:t>
            </a:r>
          </a:p>
        </p:txBody>
      </p:sp>
      <p:pic>
        <p:nvPicPr>
          <p:cNvPr id="82972" name="Picture 28" descr="001">
            <a:extLst>
              <a:ext uri="{FF2B5EF4-FFF2-40B4-BE49-F238E27FC236}">
                <a16:creationId xmlns:a16="http://schemas.microsoft.com/office/drawing/2014/main" id="{DFF5A2E6-367B-44C0-A384-E1BA60F4CDB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9700" y="22050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82973" name="Line 31">
            <a:extLst>
              <a:ext uri="{FF2B5EF4-FFF2-40B4-BE49-F238E27FC236}">
                <a16:creationId xmlns:a16="http://schemas.microsoft.com/office/drawing/2014/main" id="{41C6C94E-E101-4343-B754-60DF87267AED}"/>
              </a:ext>
            </a:extLst>
          </p:cNvPr>
          <p:cNvSpPr>
            <a:spLocks noChangeShapeType="1"/>
          </p:cNvSpPr>
          <p:nvPr/>
        </p:nvSpPr>
        <p:spPr bwMode="auto">
          <a:xfrm>
            <a:off x="5508625" y="2205038"/>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82974" name="Line 32">
            <a:extLst>
              <a:ext uri="{FF2B5EF4-FFF2-40B4-BE49-F238E27FC236}">
                <a16:creationId xmlns:a16="http://schemas.microsoft.com/office/drawing/2014/main" id="{C2C8A22D-2920-4749-BED6-8A09EE913273}"/>
              </a:ext>
            </a:extLst>
          </p:cNvPr>
          <p:cNvSpPr>
            <a:spLocks noChangeShapeType="1"/>
          </p:cNvSpPr>
          <p:nvPr/>
        </p:nvSpPr>
        <p:spPr bwMode="auto">
          <a:xfrm flipH="1">
            <a:off x="5364163" y="2492375"/>
            <a:ext cx="1444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p:transition>
    <p:zoom/>
  </p:transition>
</p:sld>
</file>

<file path=ppt/slides/slide8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3970" name="投影片編號版面配置區 7">
            <a:extLst>
              <a:ext uri="{FF2B5EF4-FFF2-40B4-BE49-F238E27FC236}">
                <a16:creationId xmlns:a16="http://schemas.microsoft.com/office/drawing/2014/main" id="{6398A9B4-7F28-4026-A115-A6180BBC77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8F2CB310-6D93-4167-A320-4DFD7C19E5F7}" type="slidenum">
              <a:rPr lang="en-US" altLang="zh-TW" sz="1400">
                <a:ea typeface="標楷體" panose="03000509000000000000" pitchFamily="65" charset="-120"/>
              </a:rPr>
              <a:pPr eaLnBrk="1" hangingPunct="1"/>
              <a:t>81</a:t>
            </a:fld>
            <a:endParaRPr lang="en-US" altLang="zh-TW" sz="1400">
              <a:ea typeface="標楷體" panose="03000509000000000000" pitchFamily="65" charset="-120"/>
            </a:endParaRPr>
          </a:p>
        </p:txBody>
      </p:sp>
      <p:sp>
        <p:nvSpPr>
          <p:cNvPr id="83971" name="Rectangle 3">
            <a:extLst>
              <a:ext uri="{FF2B5EF4-FFF2-40B4-BE49-F238E27FC236}">
                <a16:creationId xmlns:a16="http://schemas.microsoft.com/office/drawing/2014/main" id="{2FE5AB73-7B4E-4449-8984-F7A24C6175B7}"/>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83972" name="Rectangle 4">
            <a:extLst>
              <a:ext uri="{FF2B5EF4-FFF2-40B4-BE49-F238E27FC236}">
                <a16:creationId xmlns:a16="http://schemas.microsoft.com/office/drawing/2014/main" id="{ACEA1C8C-2F6D-4A6C-8D3E-C64E0AB66271}"/>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83973" name="Rectangle 5">
            <a:extLst>
              <a:ext uri="{FF2B5EF4-FFF2-40B4-BE49-F238E27FC236}">
                <a16:creationId xmlns:a16="http://schemas.microsoft.com/office/drawing/2014/main" id="{67F409B5-0473-45E9-8549-6049A42C1300}"/>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（一）有效票： </a:t>
            </a:r>
          </a:p>
        </p:txBody>
      </p:sp>
      <p:graphicFrame>
        <p:nvGraphicFramePr>
          <p:cNvPr id="183302" name="Group 6">
            <a:extLst>
              <a:ext uri="{FF2B5EF4-FFF2-40B4-BE49-F238E27FC236}">
                <a16:creationId xmlns:a16="http://schemas.microsoft.com/office/drawing/2014/main" id="{7A01275B-F387-4B26-81F4-A531527098AB}"/>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83312" name="Group 16">
            <a:extLst>
              <a:ext uri="{FF2B5EF4-FFF2-40B4-BE49-F238E27FC236}">
                <a16:creationId xmlns:a16="http://schemas.microsoft.com/office/drawing/2014/main" id="{6E2676C6-814D-49B5-ABEB-770658EF6B28}"/>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3994" name="Rectangle 26">
            <a:extLst>
              <a:ext uri="{FF2B5EF4-FFF2-40B4-BE49-F238E27FC236}">
                <a16:creationId xmlns:a16="http://schemas.microsoft.com/office/drawing/2014/main" id="{6B14266C-46F3-4851-ADA5-9F3B34BD5C74}"/>
              </a:ext>
            </a:extLst>
          </p:cNvPr>
          <p:cNvSpPr>
            <a:spLocks noChangeArrowheads="1"/>
          </p:cNvSpPr>
          <p:nvPr/>
        </p:nvSpPr>
        <p:spPr bwMode="auto">
          <a:xfrm>
            <a:off x="2916238" y="1844675"/>
            <a:ext cx="3671887"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83995" name="Text Box 27">
            <a:extLst>
              <a:ext uri="{FF2B5EF4-FFF2-40B4-BE49-F238E27FC236}">
                <a16:creationId xmlns:a16="http://schemas.microsoft.com/office/drawing/2014/main" id="{5E16B6C5-9AFC-4703-BD77-01F0BE4C0218}"/>
              </a:ext>
            </a:extLst>
          </p:cNvPr>
          <p:cNvSpPr txBox="1">
            <a:spLocks noChangeArrowheads="1"/>
          </p:cNvSpPr>
          <p:nvPr/>
        </p:nvSpPr>
        <p:spPr bwMode="auto">
          <a:xfrm>
            <a:off x="1733550" y="1628775"/>
            <a:ext cx="46196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latin typeface="標楷體" panose="03000509000000000000" pitchFamily="65" charset="-120"/>
                <a:ea typeface="標楷體" panose="03000509000000000000" pitchFamily="65" charset="-120"/>
              </a:rPr>
              <a:t>（</a:t>
            </a:r>
            <a:r>
              <a:rPr lang="en-US" altLang="zh-TW" sz="1800">
                <a:latin typeface="標楷體" panose="03000509000000000000" pitchFamily="65" charset="-120"/>
                <a:ea typeface="標楷體" panose="03000509000000000000" pitchFamily="65" charset="-120"/>
              </a:rPr>
              <a:t>27</a:t>
            </a:r>
            <a:r>
              <a:rPr lang="zh-TW" altLang="en-US" sz="1800">
                <a:latin typeface="標楷體" panose="03000509000000000000" pitchFamily="65" charset="-120"/>
                <a:ea typeface="標楷體" panose="03000509000000000000" pitchFamily="65" charset="-120"/>
              </a:rPr>
              <a:t>）說明：同（</a:t>
            </a:r>
            <a:r>
              <a:rPr lang="en-US" altLang="zh-TW" sz="1800">
                <a:latin typeface="標楷體" panose="03000509000000000000" pitchFamily="65" charset="-120"/>
                <a:ea typeface="標楷體" panose="03000509000000000000" pitchFamily="65" charset="-120"/>
              </a:rPr>
              <a:t>26</a:t>
            </a:r>
            <a:r>
              <a:rPr lang="zh-TW" altLang="en-US" sz="1800">
                <a:latin typeface="標楷體" panose="03000509000000000000" pitchFamily="65" charset="-120"/>
                <a:ea typeface="標楷體" panose="03000509000000000000" pitchFamily="65" charset="-120"/>
              </a:rPr>
              <a:t>）理由 </a:t>
            </a:r>
          </a:p>
        </p:txBody>
      </p:sp>
      <p:pic>
        <p:nvPicPr>
          <p:cNvPr id="83996" name="Picture 28" descr="001">
            <a:extLst>
              <a:ext uri="{FF2B5EF4-FFF2-40B4-BE49-F238E27FC236}">
                <a16:creationId xmlns:a16="http://schemas.microsoft.com/office/drawing/2014/main" id="{891FCB1F-60DB-46B2-8CA3-9E23652E1B6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9700" y="2276475"/>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83997" name="Picture 30" descr="001">
            <a:extLst>
              <a:ext uri="{FF2B5EF4-FFF2-40B4-BE49-F238E27FC236}">
                <a16:creationId xmlns:a16="http://schemas.microsoft.com/office/drawing/2014/main" id="{3635FBCB-5D63-417F-A064-3CD6A4B2CE64}"/>
              </a:ext>
            </a:extLst>
          </p:cNvPr>
          <p:cNvPicPr>
            <a:picLocks noChangeAspect="1" noChangeArrowheads="1"/>
          </p:cNvPicPr>
          <p:nvPr>
            <p:ph sz="quarter"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580063" y="2276475"/>
            <a:ext cx="558800" cy="558800"/>
          </a:xfrm>
          <a:noFill/>
        </p:spPr>
      </p:pic>
    </p:spTree>
  </p:cSld>
  <p:clrMapOvr>
    <a:masterClrMapping/>
  </p:clrMapOvr>
  <p:transition>
    <p:zoom/>
  </p:transition>
</p:sld>
</file>

<file path=ppt/slides/slide8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4994" name="投影片編號版面配置區 7">
            <a:extLst>
              <a:ext uri="{FF2B5EF4-FFF2-40B4-BE49-F238E27FC236}">
                <a16:creationId xmlns:a16="http://schemas.microsoft.com/office/drawing/2014/main" id="{5F354E44-BC43-40F9-9FA5-6FC9154738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7E3B3EBB-F304-4392-BAF6-F2AE18C91341}" type="slidenum">
              <a:rPr lang="en-US" altLang="zh-TW" sz="1400">
                <a:ea typeface="標楷體" panose="03000509000000000000" pitchFamily="65" charset="-120"/>
              </a:rPr>
              <a:pPr eaLnBrk="1" hangingPunct="1"/>
              <a:t>82</a:t>
            </a:fld>
            <a:endParaRPr lang="en-US" altLang="zh-TW" sz="1400">
              <a:ea typeface="標楷體" panose="03000509000000000000" pitchFamily="65" charset="-120"/>
            </a:endParaRPr>
          </a:p>
        </p:txBody>
      </p:sp>
      <p:sp>
        <p:nvSpPr>
          <p:cNvPr id="84995" name="Rectangle 3">
            <a:extLst>
              <a:ext uri="{FF2B5EF4-FFF2-40B4-BE49-F238E27FC236}">
                <a16:creationId xmlns:a16="http://schemas.microsoft.com/office/drawing/2014/main" id="{0E33A8A7-DBF6-4713-A25B-FB3F0228F1A0}"/>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84996" name="Rectangle 4">
            <a:extLst>
              <a:ext uri="{FF2B5EF4-FFF2-40B4-BE49-F238E27FC236}">
                <a16:creationId xmlns:a16="http://schemas.microsoft.com/office/drawing/2014/main" id="{BFFC6093-616C-433F-A66B-A3AD544F34F5}"/>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84997" name="Rectangle 5">
            <a:extLst>
              <a:ext uri="{FF2B5EF4-FFF2-40B4-BE49-F238E27FC236}">
                <a16:creationId xmlns:a16="http://schemas.microsoft.com/office/drawing/2014/main" id="{9E614020-F8A1-47E1-B6E9-83FA81E80DFF}"/>
              </a:ext>
            </a:extLst>
          </p:cNvPr>
          <p:cNvSpPr>
            <a:spLocks noGrp="1" noChangeArrowheads="1"/>
          </p:cNvSpPr>
          <p:nvPr>
            <p:ph type="title"/>
          </p:nvPr>
        </p:nvSpPr>
        <p:spPr>
          <a:xfrm>
            <a:off x="611188" y="404813"/>
            <a:ext cx="7772400" cy="1143000"/>
          </a:xfrm>
        </p:spPr>
        <p:txBody>
          <a:bodyPr/>
          <a:lstStyle/>
          <a:p>
            <a:pPr eaLnBrk="1" hangingPunct="1"/>
            <a:r>
              <a:rPr kumimoji="0" lang="zh-TW" altLang="en-US"/>
              <a:t>（二）無效</a:t>
            </a:r>
            <a:r>
              <a:rPr lang="zh-TW" altLang="en-US"/>
              <a:t>票： </a:t>
            </a:r>
          </a:p>
        </p:txBody>
      </p:sp>
      <p:sp>
        <p:nvSpPr>
          <p:cNvPr id="84998" name="Text Box 28">
            <a:extLst>
              <a:ext uri="{FF2B5EF4-FFF2-40B4-BE49-F238E27FC236}">
                <a16:creationId xmlns:a16="http://schemas.microsoft.com/office/drawing/2014/main" id="{00C74687-32B9-4F09-B90C-00A6D5FEA195}"/>
              </a:ext>
            </a:extLst>
          </p:cNvPr>
          <p:cNvSpPr txBox="1">
            <a:spLocks noChangeArrowheads="1"/>
          </p:cNvSpPr>
          <p:nvPr/>
        </p:nvSpPr>
        <p:spPr bwMode="auto">
          <a:xfrm>
            <a:off x="1365250" y="1628775"/>
            <a:ext cx="83026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a:ea typeface="標楷體" panose="03000509000000000000" pitchFamily="65" charset="-120"/>
              </a:rPr>
              <a:t>（</a:t>
            </a:r>
            <a:r>
              <a:rPr lang="en-US" altLang="zh-TW">
                <a:ea typeface="標楷體" panose="03000509000000000000" pitchFamily="65" charset="-120"/>
              </a:rPr>
              <a:t>1</a:t>
            </a:r>
            <a:r>
              <a:rPr lang="zh-TW" altLang="en-US">
                <a:ea typeface="標楷體" panose="03000509000000000000" pitchFamily="65" charset="-120"/>
              </a:rPr>
              <a:t>）</a:t>
            </a:r>
            <a:r>
              <a:rPr lang="zh-TW" altLang="en-US" sz="1800">
                <a:ea typeface="標楷體" panose="03000509000000000000" pitchFamily="65" charset="-120"/>
              </a:rPr>
              <a:t>不用農會製發之選舉票者，應屬無效票 </a:t>
            </a:r>
          </a:p>
        </p:txBody>
      </p:sp>
      <p:pic>
        <p:nvPicPr>
          <p:cNvPr id="84999" name="Picture 7">
            <a:extLst>
              <a:ext uri="{FF2B5EF4-FFF2-40B4-BE49-F238E27FC236}">
                <a16:creationId xmlns:a16="http://schemas.microsoft.com/office/drawing/2014/main" id="{A23CA529-85FD-41DB-9BA3-C8E358AD1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538" y="2060575"/>
            <a:ext cx="6170612"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sld>
</file>

<file path=ppt/slides/slide8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6018" name="投影片編號版面配置區 7">
            <a:extLst>
              <a:ext uri="{FF2B5EF4-FFF2-40B4-BE49-F238E27FC236}">
                <a16:creationId xmlns:a16="http://schemas.microsoft.com/office/drawing/2014/main" id="{4FFD729D-1443-4845-B3B4-73E737F98D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98BA6D9C-8578-40E8-970F-15ACFF7BE1B0}" type="slidenum">
              <a:rPr lang="en-US" altLang="zh-TW" sz="1400">
                <a:ea typeface="標楷體" panose="03000509000000000000" pitchFamily="65" charset="-120"/>
              </a:rPr>
              <a:pPr eaLnBrk="1" hangingPunct="1"/>
              <a:t>83</a:t>
            </a:fld>
            <a:endParaRPr lang="en-US" altLang="zh-TW" sz="1400">
              <a:ea typeface="標楷體" panose="03000509000000000000" pitchFamily="65" charset="-120"/>
            </a:endParaRPr>
          </a:p>
        </p:txBody>
      </p:sp>
      <p:sp>
        <p:nvSpPr>
          <p:cNvPr id="86019" name="Rectangle 3">
            <a:extLst>
              <a:ext uri="{FF2B5EF4-FFF2-40B4-BE49-F238E27FC236}">
                <a16:creationId xmlns:a16="http://schemas.microsoft.com/office/drawing/2014/main" id="{73F5A184-CE4E-4143-9505-4604F8D03B72}"/>
              </a:ext>
            </a:extLst>
          </p:cNvPr>
          <p:cNvSpPr>
            <a:spLocks noChangeArrowheads="1"/>
          </p:cNvSpPr>
          <p:nvPr/>
        </p:nvSpPr>
        <p:spPr bwMode="auto">
          <a:xfrm>
            <a:off x="1524000" y="4038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86020" name="Rectangle 4">
            <a:extLst>
              <a:ext uri="{FF2B5EF4-FFF2-40B4-BE49-F238E27FC236}">
                <a16:creationId xmlns:a16="http://schemas.microsoft.com/office/drawing/2014/main" id="{9DB161D6-1C9A-4399-AE81-E54B5872FB68}"/>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86021" name="Rectangle 5">
            <a:extLst>
              <a:ext uri="{FF2B5EF4-FFF2-40B4-BE49-F238E27FC236}">
                <a16:creationId xmlns:a16="http://schemas.microsoft.com/office/drawing/2014/main" id="{CA26ED63-E174-400C-A9BF-FBC67015B54B}"/>
              </a:ext>
            </a:extLst>
          </p:cNvPr>
          <p:cNvSpPr>
            <a:spLocks noGrp="1" noChangeArrowheads="1"/>
          </p:cNvSpPr>
          <p:nvPr>
            <p:ph type="title"/>
          </p:nvPr>
        </p:nvSpPr>
        <p:spPr>
          <a:xfrm>
            <a:off x="611188" y="404813"/>
            <a:ext cx="7772400" cy="1143000"/>
          </a:xfrm>
        </p:spPr>
        <p:txBody>
          <a:bodyPr/>
          <a:lstStyle/>
          <a:p>
            <a:pPr eaLnBrk="1" hangingPunct="1"/>
            <a:r>
              <a:rPr kumimoji="0" lang="zh-TW" altLang="en-US">
                <a:latin typeface="標楷體" panose="03000509000000000000" pitchFamily="65" charset="-120"/>
              </a:rPr>
              <a:t>（二）無效</a:t>
            </a:r>
            <a:r>
              <a:rPr lang="zh-TW" altLang="en-US">
                <a:latin typeface="標楷體" panose="03000509000000000000" pitchFamily="65" charset="-120"/>
              </a:rPr>
              <a:t>票： </a:t>
            </a:r>
          </a:p>
        </p:txBody>
      </p:sp>
      <p:graphicFrame>
        <p:nvGraphicFramePr>
          <p:cNvPr id="186374" name="Group 6">
            <a:extLst>
              <a:ext uri="{FF2B5EF4-FFF2-40B4-BE49-F238E27FC236}">
                <a16:creationId xmlns:a16="http://schemas.microsoft.com/office/drawing/2014/main" id="{BD9F5D49-C967-483A-AE01-CE94DC805282}"/>
              </a:ext>
            </a:extLst>
          </p:cNvPr>
          <p:cNvGraphicFramePr>
            <a:graphicFrameLocks noGrp="1"/>
          </p:cNvGraphicFramePr>
          <p:nvPr>
            <p:ph sz="half" idx="1"/>
          </p:nvPr>
        </p:nvGraphicFramePr>
        <p:xfrm>
          <a:off x="3132138" y="2060575"/>
          <a:ext cx="1509712" cy="3808414"/>
        </p:xfrm>
        <a:graphic>
          <a:graphicData uri="http://purl.oclc.org/ooxml/drawingml/table">
            <a:tbl>
              <a:tblPr/>
              <a:tblGrid>
                <a:gridCol w="1509712">
                  <a:extLst>
                    <a:ext uri="{9D8B030D-6E8A-4147-A177-3AD203B41FA5}">
                      <a16:colId xmlns:a16="http://schemas.microsoft.com/office/drawing/2014/main" val="20000"/>
                    </a:ext>
                  </a:extLst>
                </a:gridCol>
              </a:tblGrid>
              <a:tr h="979422">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464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5434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8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8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8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800" b="0" i="0" u="none" strike="noStrike" cap="none" normalizeH="0" baseline="0%" dirty="0">
                          <a:ln>
                            <a:noFill/>
                          </a:ln>
                          <a:solidFill>
                            <a:schemeClr val="tx1"/>
                          </a:solidFill>
                          <a:effectLst/>
                          <a:latin typeface="Times New Roman" pitchFamily="18" charset="0"/>
                          <a:ea typeface="標楷體" pitchFamily="65" charset="-120"/>
                        </a:rPr>
                        <a:t>名</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86400" name="Group 32">
            <a:extLst>
              <a:ext uri="{FF2B5EF4-FFF2-40B4-BE49-F238E27FC236}">
                <a16:creationId xmlns:a16="http://schemas.microsoft.com/office/drawing/2014/main" id="{74942293-E83C-4E3D-922B-D8416380A7C1}"/>
              </a:ext>
            </a:extLst>
          </p:cNvPr>
          <p:cNvGraphicFramePr>
            <a:graphicFrameLocks noGrp="1"/>
          </p:cNvGraphicFramePr>
          <p:nvPr>
            <p:ph sz="quarter" idx="3"/>
          </p:nvPr>
        </p:nvGraphicFramePr>
        <p:xfrm>
          <a:off x="5076825" y="2060575"/>
          <a:ext cx="1439863" cy="3856039"/>
        </p:xfrm>
        <a:graphic>
          <a:graphicData uri="http://purl.oclc.org/ooxml/drawingml/table">
            <a:tbl>
              <a:tblPr/>
              <a:tblGrid>
                <a:gridCol w="1439863">
                  <a:extLst>
                    <a:ext uri="{9D8B030D-6E8A-4147-A177-3AD203B41FA5}">
                      <a16:colId xmlns:a16="http://schemas.microsoft.com/office/drawing/2014/main" val="20000"/>
                    </a:ext>
                  </a:extLst>
                </a:gridCol>
              </a:tblGrid>
              <a:tr h="936562">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5131">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5434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8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8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8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800" b="0" i="0" u="none" strike="noStrike" cap="none" normalizeH="0" baseline="0%" dirty="0">
                          <a:ln>
                            <a:noFill/>
                          </a:ln>
                          <a:solidFill>
                            <a:schemeClr val="tx1"/>
                          </a:solidFill>
                          <a:effectLst/>
                          <a:latin typeface="Times New Roman" pitchFamily="18" charset="0"/>
                          <a:ea typeface="標楷體" pitchFamily="65" charset="-120"/>
                        </a:rPr>
                        <a:t>名</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6042" name="Rectangle 27">
            <a:extLst>
              <a:ext uri="{FF2B5EF4-FFF2-40B4-BE49-F238E27FC236}">
                <a16:creationId xmlns:a16="http://schemas.microsoft.com/office/drawing/2014/main" id="{C6F0A028-8B67-4269-988E-4CB41CBBD007}"/>
              </a:ext>
            </a:extLst>
          </p:cNvPr>
          <p:cNvSpPr>
            <a:spLocks noChangeArrowheads="1"/>
          </p:cNvSpPr>
          <p:nvPr/>
        </p:nvSpPr>
        <p:spPr bwMode="auto">
          <a:xfrm>
            <a:off x="2987675" y="1844675"/>
            <a:ext cx="3671888" cy="4176713"/>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86043" name="Text Box 28">
            <a:extLst>
              <a:ext uri="{FF2B5EF4-FFF2-40B4-BE49-F238E27FC236}">
                <a16:creationId xmlns:a16="http://schemas.microsoft.com/office/drawing/2014/main" id="{82780B86-C2ED-438C-BE04-A501CEA589C0}"/>
              </a:ext>
            </a:extLst>
          </p:cNvPr>
          <p:cNvSpPr txBox="1">
            <a:spLocks noChangeArrowheads="1"/>
          </p:cNvSpPr>
          <p:nvPr/>
        </p:nvSpPr>
        <p:spPr bwMode="auto">
          <a:xfrm>
            <a:off x="1365250" y="1628775"/>
            <a:ext cx="83026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2</a:t>
            </a:r>
            <a:r>
              <a:rPr lang="zh-TW" altLang="en-US" sz="1800">
                <a:ea typeface="標楷體" panose="03000509000000000000" pitchFamily="65" charset="-120"/>
              </a:rPr>
              <a:t>）說明：不加圈完全空白者，應屬無效票。</a:t>
            </a:r>
            <a:r>
              <a:rPr lang="zh-TW" altLang="en-US">
                <a:ea typeface="標楷體" panose="03000509000000000000" pitchFamily="65" charset="-120"/>
              </a:rPr>
              <a:t> </a:t>
            </a:r>
          </a:p>
        </p:txBody>
      </p:sp>
    </p:spTree>
  </p:cSld>
  <p:clrMapOvr>
    <a:masterClrMapping/>
  </p:clrMapOvr>
  <p:transition>
    <p:zoom/>
  </p:transition>
</p:sld>
</file>

<file path=ppt/slides/slide8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7042" name="投影片編號版面配置區 7">
            <a:extLst>
              <a:ext uri="{FF2B5EF4-FFF2-40B4-BE49-F238E27FC236}">
                <a16:creationId xmlns:a16="http://schemas.microsoft.com/office/drawing/2014/main" id="{332D18DC-2858-4C3C-8845-977C217BEB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57702858-CA40-4C7A-B22F-FD1C95CCC44C}" type="slidenum">
              <a:rPr lang="en-US" altLang="zh-TW" sz="1400">
                <a:ea typeface="標楷體" panose="03000509000000000000" pitchFamily="65" charset="-120"/>
              </a:rPr>
              <a:pPr eaLnBrk="1" hangingPunct="1"/>
              <a:t>84</a:t>
            </a:fld>
            <a:endParaRPr lang="en-US" altLang="zh-TW" sz="1400">
              <a:ea typeface="標楷體" panose="03000509000000000000" pitchFamily="65" charset="-120"/>
            </a:endParaRPr>
          </a:p>
        </p:txBody>
      </p:sp>
      <p:sp>
        <p:nvSpPr>
          <p:cNvPr id="87043" name="Rectangle 3">
            <a:extLst>
              <a:ext uri="{FF2B5EF4-FFF2-40B4-BE49-F238E27FC236}">
                <a16:creationId xmlns:a16="http://schemas.microsoft.com/office/drawing/2014/main" id="{C070CECA-1332-4EB2-9DAD-A4FE4ECC72F0}"/>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87044" name="Rectangle 4">
            <a:extLst>
              <a:ext uri="{FF2B5EF4-FFF2-40B4-BE49-F238E27FC236}">
                <a16:creationId xmlns:a16="http://schemas.microsoft.com/office/drawing/2014/main" id="{CE912BA1-0F42-48F0-AB53-0408D28CA495}"/>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87045" name="Rectangle 5">
            <a:extLst>
              <a:ext uri="{FF2B5EF4-FFF2-40B4-BE49-F238E27FC236}">
                <a16:creationId xmlns:a16="http://schemas.microsoft.com/office/drawing/2014/main" id="{4D9FEE64-0E12-4E5D-B86E-53FCBA16A6DB}"/>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（二）無效票： </a:t>
            </a:r>
          </a:p>
        </p:txBody>
      </p:sp>
      <p:graphicFrame>
        <p:nvGraphicFramePr>
          <p:cNvPr id="187398" name="Group 6">
            <a:extLst>
              <a:ext uri="{FF2B5EF4-FFF2-40B4-BE49-F238E27FC236}">
                <a16:creationId xmlns:a16="http://schemas.microsoft.com/office/drawing/2014/main" id="{4A6EDC27-9A75-46F9-83EB-69F7B7DA879E}"/>
              </a:ext>
            </a:extLst>
          </p:cNvPr>
          <p:cNvGraphicFramePr>
            <a:graphicFrameLocks noGrp="1"/>
          </p:cNvGraphicFramePr>
          <p:nvPr>
            <p:ph sz="half" idx="1"/>
          </p:nvPr>
        </p:nvGraphicFramePr>
        <p:xfrm>
          <a:off x="3132138" y="2060575"/>
          <a:ext cx="1509712" cy="3803651"/>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87408" name="Group 16">
            <a:extLst>
              <a:ext uri="{FF2B5EF4-FFF2-40B4-BE49-F238E27FC236}">
                <a16:creationId xmlns:a16="http://schemas.microsoft.com/office/drawing/2014/main" id="{2A28DF83-3F3D-4B76-941E-43CC26162A2D}"/>
              </a:ext>
            </a:extLst>
          </p:cNvPr>
          <p:cNvGraphicFramePr>
            <a:graphicFrameLocks noGrp="1"/>
          </p:cNvGraphicFramePr>
          <p:nvPr>
            <p:ph sz="quarter" idx="3"/>
          </p:nvPr>
        </p:nvGraphicFramePr>
        <p:xfrm>
          <a:off x="4932363" y="2060575"/>
          <a:ext cx="1439862" cy="3803651"/>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7066" name="Rectangle 26">
            <a:extLst>
              <a:ext uri="{FF2B5EF4-FFF2-40B4-BE49-F238E27FC236}">
                <a16:creationId xmlns:a16="http://schemas.microsoft.com/office/drawing/2014/main" id="{AE7CC7BE-7FDE-41CD-AA95-BF6DEC455271}"/>
              </a:ext>
            </a:extLst>
          </p:cNvPr>
          <p:cNvSpPr>
            <a:spLocks noChangeArrowheads="1"/>
          </p:cNvSpPr>
          <p:nvPr/>
        </p:nvSpPr>
        <p:spPr bwMode="auto">
          <a:xfrm>
            <a:off x="2987675" y="1844675"/>
            <a:ext cx="3529013"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87067" name="Text Box 27">
            <a:extLst>
              <a:ext uri="{FF2B5EF4-FFF2-40B4-BE49-F238E27FC236}">
                <a16:creationId xmlns:a16="http://schemas.microsoft.com/office/drawing/2014/main" id="{B2D3BFF8-A179-4442-B0AA-9A13D3120D46}"/>
              </a:ext>
            </a:extLst>
          </p:cNvPr>
          <p:cNvSpPr txBox="1">
            <a:spLocks noChangeArrowheads="1"/>
          </p:cNvSpPr>
          <p:nvPr/>
        </p:nvSpPr>
        <p:spPr bwMode="auto">
          <a:xfrm>
            <a:off x="1365250" y="1628775"/>
            <a:ext cx="83026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3</a:t>
            </a:r>
            <a:r>
              <a:rPr lang="zh-TW" altLang="en-US" sz="1800">
                <a:ea typeface="標楷體" panose="03000509000000000000" pitchFamily="65" charset="-120"/>
              </a:rPr>
              <a:t>）說明：同時圈選二個候選人以上者，應 屬無效票。</a:t>
            </a:r>
            <a:r>
              <a:rPr lang="zh-TW" altLang="en-US">
                <a:ea typeface="標楷體" panose="03000509000000000000" pitchFamily="65" charset="-120"/>
              </a:rPr>
              <a:t> </a:t>
            </a:r>
          </a:p>
        </p:txBody>
      </p:sp>
      <p:pic>
        <p:nvPicPr>
          <p:cNvPr id="87068" name="Picture 28" descr="001">
            <a:extLst>
              <a:ext uri="{FF2B5EF4-FFF2-40B4-BE49-F238E27FC236}">
                <a16:creationId xmlns:a16="http://schemas.microsoft.com/office/drawing/2014/main" id="{C7B2DE93-F66E-4A5F-8354-D04F28222B1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2276475"/>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87069" name="Picture 30" descr="001">
            <a:extLst>
              <a:ext uri="{FF2B5EF4-FFF2-40B4-BE49-F238E27FC236}">
                <a16:creationId xmlns:a16="http://schemas.microsoft.com/office/drawing/2014/main" id="{CADD7B0F-8962-490F-8C46-63E15E385859}"/>
              </a:ext>
            </a:extLst>
          </p:cNvPr>
          <p:cNvPicPr>
            <a:picLocks noChangeAspect="1" noChangeArrowheads="1"/>
          </p:cNvPicPr>
          <p:nvPr>
            <p:ph sz="quarter"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635375" y="2276475"/>
            <a:ext cx="574675" cy="574675"/>
          </a:xfrm>
          <a:noFill/>
        </p:spPr>
      </p:pic>
    </p:spTree>
  </p:cSld>
  <p:clrMapOvr>
    <a:masterClrMapping/>
  </p:clrMapOvr>
  <p:transition>
    <p:zoom/>
  </p:transition>
</p:sld>
</file>

<file path=ppt/slides/slide8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8066" name="投影片編號版面配置區 7">
            <a:extLst>
              <a:ext uri="{FF2B5EF4-FFF2-40B4-BE49-F238E27FC236}">
                <a16:creationId xmlns:a16="http://schemas.microsoft.com/office/drawing/2014/main" id="{7F7388C8-D2F7-4C42-ADC9-889F069524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FE72E4DB-8EEB-4C82-9A53-AF0659AA0014}" type="slidenum">
              <a:rPr lang="en-US" altLang="zh-TW" sz="1400">
                <a:ea typeface="標楷體" panose="03000509000000000000" pitchFamily="65" charset="-120"/>
              </a:rPr>
              <a:pPr eaLnBrk="1" hangingPunct="1"/>
              <a:t>85</a:t>
            </a:fld>
            <a:endParaRPr lang="en-US" altLang="zh-TW" sz="1400">
              <a:ea typeface="標楷體" panose="03000509000000000000" pitchFamily="65" charset="-120"/>
            </a:endParaRPr>
          </a:p>
        </p:txBody>
      </p:sp>
      <p:sp>
        <p:nvSpPr>
          <p:cNvPr id="88067" name="Rectangle 3">
            <a:extLst>
              <a:ext uri="{FF2B5EF4-FFF2-40B4-BE49-F238E27FC236}">
                <a16:creationId xmlns:a16="http://schemas.microsoft.com/office/drawing/2014/main" id="{A3C93C41-FE2D-4E36-957D-7C9E0F3B95A0}"/>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88068" name="Rectangle 4">
            <a:extLst>
              <a:ext uri="{FF2B5EF4-FFF2-40B4-BE49-F238E27FC236}">
                <a16:creationId xmlns:a16="http://schemas.microsoft.com/office/drawing/2014/main" id="{7F9320F9-16FB-4F83-AEF2-733C9D6EE681}"/>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88069" name="Rectangle 5">
            <a:extLst>
              <a:ext uri="{FF2B5EF4-FFF2-40B4-BE49-F238E27FC236}">
                <a16:creationId xmlns:a16="http://schemas.microsoft.com/office/drawing/2014/main" id="{211BC4BB-96D1-46A3-98AD-DDF6D6CE6E23}"/>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（二）無效票： </a:t>
            </a:r>
          </a:p>
        </p:txBody>
      </p:sp>
      <p:graphicFrame>
        <p:nvGraphicFramePr>
          <p:cNvPr id="188422" name="Group 6">
            <a:extLst>
              <a:ext uri="{FF2B5EF4-FFF2-40B4-BE49-F238E27FC236}">
                <a16:creationId xmlns:a16="http://schemas.microsoft.com/office/drawing/2014/main" id="{6DE1EECC-18C8-4CE5-A498-7EF069D98DA0}"/>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88432" name="Group 16">
            <a:extLst>
              <a:ext uri="{FF2B5EF4-FFF2-40B4-BE49-F238E27FC236}">
                <a16:creationId xmlns:a16="http://schemas.microsoft.com/office/drawing/2014/main" id="{565F07B6-BC83-482E-8B86-296662A16F58}"/>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8090" name="Rectangle 26">
            <a:extLst>
              <a:ext uri="{FF2B5EF4-FFF2-40B4-BE49-F238E27FC236}">
                <a16:creationId xmlns:a16="http://schemas.microsoft.com/office/drawing/2014/main" id="{299F5503-3DD3-4FF6-B75C-DDD5035C25A0}"/>
              </a:ext>
            </a:extLst>
          </p:cNvPr>
          <p:cNvSpPr>
            <a:spLocks noChangeArrowheads="1"/>
          </p:cNvSpPr>
          <p:nvPr/>
        </p:nvSpPr>
        <p:spPr bwMode="auto">
          <a:xfrm>
            <a:off x="2987675" y="1844675"/>
            <a:ext cx="3529013"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88091" name="Text Box 27">
            <a:extLst>
              <a:ext uri="{FF2B5EF4-FFF2-40B4-BE49-F238E27FC236}">
                <a16:creationId xmlns:a16="http://schemas.microsoft.com/office/drawing/2014/main" id="{6B61A16B-9E19-4643-8358-180F2841A905}"/>
              </a:ext>
            </a:extLst>
          </p:cNvPr>
          <p:cNvSpPr txBox="1">
            <a:spLocks noChangeArrowheads="1"/>
          </p:cNvSpPr>
          <p:nvPr/>
        </p:nvSpPr>
        <p:spPr bwMode="auto">
          <a:xfrm>
            <a:off x="1641475" y="1628775"/>
            <a:ext cx="55403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4</a:t>
            </a:r>
            <a:r>
              <a:rPr lang="zh-TW" altLang="en-US" sz="1800">
                <a:ea typeface="標楷體" panose="03000509000000000000" pitchFamily="65" charset="-120"/>
              </a:rPr>
              <a:t>）說明：同（</a:t>
            </a:r>
            <a:r>
              <a:rPr lang="en-US" altLang="zh-TW" sz="1800">
                <a:ea typeface="標楷體" panose="03000509000000000000" pitchFamily="65" charset="-120"/>
              </a:rPr>
              <a:t>3</a:t>
            </a:r>
            <a:r>
              <a:rPr lang="zh-TW" altLang="en-US" sz="1800">
                <a:ea typeface="標楷體" panose="03000509000000000000" pitchFamily="65" charset="-120"/>
              </a:rPr>
              <a:t>）理由。</a:t>
            </a:r>
            <a:r>
              <a:rPr lang="zh-TW" altLang="en-US">
                <a:ea typeface="標楷體" panose="03000509000000000000" pitchFamily="65" charset="-120"/>
              </a:rPr>
              <a:t> </a:t>
            </a:r>
          </a:p>
        </p:txBody>
      </p:sp>
      <p:pic>
        <p:nvPicPr>
          <p:cNvPr id="88092" name="Picture 28" descr="001">
            <a:extLst>
              <a:ext uri="{FF2B5EF4-FFF2-40B4-BE49-F238E27FC236}">
                <a16:creationId xmlns:a16="http://schemas.microsoft.com/office/drawing/2014/main" id="{42F8F3C5-0C73-4D3E-8D8B-010BF77D695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063" y="4724400"/>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88093" name="Picture 29" descr="001">
            <a:extLst>
              <a:ext uri="{FF2B5EF4-FFF2-40B4-BE49-F238E27FC236}">
                <a16:creationId xmlns:a16="http://schemas.microsoft.com/office/drawing/2014/main" id="{2AF6A2EB-022B-4522-BF96-A39A8CC82E40}"/>
              </a:ext>
            </a:extLst>
          </p:cNvPr>
          <p:cNvPicPr>
            <a:picLocks noChangeAspect="1" noChangeArrowheads="1"/>
          </p:cNvPicPr>
          <p:nvPr>
            <p:ph sz="quarter"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635375" y="2276475"/>
            <a:ext cx="574675" cy="574675"/>
          </a:xfrm>
          <a:noFill/>
        </p:spPr>
      </p:pic>
    </p:spTree>
  </p:cSld>
  <p:clrMapOvr>
    <a:masterClrMapping/>
  </p:clrMapOvr>
  <p:transition>
    <p:zoom/>
  </p:transition>
</p:sld>
</file>

<file path=ppt/slides/slide8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9090" name="投影片編號版面配置區 7">
            <a:extLst>
              <a:ext uri="{FF2B5EF4-FFF2-40B4-BE49-F238E27FC236}">
                <a16:creationId xmlns:a16="http://schemas.microsoft.com/office/drawing/2014/main" id="{C9BAF915-4300-49BA-8042-2FFA1E76AD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52466761-4A59-485D-9DB1-4064116CDD37}" type="slidenum">
              <a:rPr lang="en-US" altLang="zh-TW" sz="1400">
                <a:ea typeface="標楷體" panose="03000509000000000000" pitchFamily="65" charset="-120"/>
              </a:rPr>
              <a:pPr eaLnBrk="1" hangingPunct="1"/>
              <a:t>86</a:t>
            </a:fld>
            <a:endParaRPr lang="en-US" altLang="zh-TW" sz="1400">
              <a:ea typeface="標楷體" panose="03000509000000000000" pitchFamily="65" charset="-120"/>
            </a:endParaRPr>
          </a:p>
        </p:txBody>
      </p:sp>
      <p:sp>
        <p:nvSpPr>
          <p:cNvPr id="89091" name="Rectangle 3">
            <a:extLst>
              <a:ext uri="{FF2B5EF4-FFF2-40B4-BE49-F238E27FC236}">
                <a16:creationId xmlns:a16="http://schemas.microsoft.com/office/drawing/2014/main" id="{DADDC6E5-B5EA-4CF5-B8ED-507A826F3F62}"/>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89092" name="Rectangle 4">
            <a:extLst>
              <a:ext uri="{FF2B5EF4-FFF2-40B4-BE49-F238E27FC236}">
                <a16:creationId xmlns:a16="http://schemas.microsoft.com/office/drawing/2014/main" id="{29E6D737-AA8D-474D-A014-32591091EEF2}"/>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89093" name="Rectangle 5">
            <a:extLst>
              <a:ext uri="{FF2B5EF4-FFF2-40B4-BE49-F238E27FC236}">
                <a16:creationId xmlns:a16="http://schemas.microsoft.com/office/drawing/2014/main" id="{C9ECE2C4-1CBF-4825-8CFB-251438B2326B}"/>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（二）無效票： </a:t>
            </a:r>
          </a:p>
        </p:txBody>
      </p:sp>
      <p:graphicFrame>
        <p:nvGraphicFramePr>
          <p:cNvPr id="189446" name="Group 6">
            <a:extLst>
              <a:ext uri="{FF2B5EF4-FFF2-40B4-BE49-F238E27FC236}">
                <a16:creationId xmlns:a16="http://schemas.microsoft.com/office/drawing/2014/main" id="{B9A2D752-A071-4E6D-A20A-427E3DBDB40B}"/>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89456" name="Group 16">
            <a:extLst>
              <a:ext uri="{FF2B5EF4-FFF2-40B4-BE49-F238E27FC236}">
                <a16:creationId xmlns:a16="http://schemas.microsoft.com/office/drawing/2014/main" id="{74396D4A-3E9F-4C35-AD4E-FA66A8BF22FB}"/>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9114" name="Rectangle 26">
            <a:extLst>
              <a:ext uri="{FF2B5EF4-FFF2-40B4-BE49-F238E27FC236}">
                <a16:creationId xmlns:a16="http://schemas.microsoft.com/office/drawing/2014/main" id="{0D0A9E7C-BB72-404E-BBED-3750DA599D8D}"/>
              </a:ext>
            </a:extLst>
          </p:cNvPr>
          <p:cNvSpPr>
            <a:spLocks noChangeArrowheads="1"/>
          </p:cNvSpPr>
          <p:nvPr/>
        </p:nvSpPr>
        <p:spPr bwMode="auto">
          <a:xfrm>
            <a:off x="2987675" y="1844675"/>
            <a:ext cx="3529013"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89115" name="Text Box 27">
            <a:extLst>
              <a:ext uri="{FF2B5EF4-FFF2-40B4-BE49-F238E27FC236}">
                <a16:creationId xmlns:a16="http://schemas.microsoft.com/office/drawing/2014/main" id="{48201FB0-FC39-49A0-B595-5F7F1989E28B}"/>
              </a:ext>
            </a:extLst>
          </p:cNvPr>
          <p:cNvSpPr txBox="1">
            <a:spLocks noChangeArrowheads="1"/>
          </p:cNvSpPr>
          <p:nvPr/>
        </p:nvSpPr>
        <p:spPr bwMode="auto">
          <a:xfrm>
            <a:off x="1641475" y="1628775"/>
            <a:ext cx="55403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5</a:t>
            </a:r>
            <a:r>
              <a:rPr lang="zh-TW" altLang="en-US" sz="1800">
                <a:ea typeface="標楷體" panose="03000509000000000000" pitchFamily="65" charset="-120"/>
              </a:rPr>
              <a:t>）說明：同（</a:t>
            </a:r>
            <a:r>
              <a:rPr lang="en-US" altLang="zh-TW" sz="1800">
                <a:ea typeface="標楷體" panose="03000509000000000000" pitchFamily="65" charset="-120"/>
              </a:rPr>
              <a:t>3</a:t>
            </a:r>
            <a:r>
              <a:rPr lang="zh-TW" altLang="en-US" sz="1800">
                <a:ea typeface="標楷體" panose="03000509000000000000" pitchFamily="65" charset="-120"/>
              </a:rPr>
              <a:t>）理由</a:t>
            </a:r>
            <a:r>
              <a:rPr lang="zh-TW" altLang="en-US">
                <a:ea typeface="標楷體" panose="03000509000000000000" pitchFamily="65" charset="-120"/>
              </a:rPr>
              <a:t> </a:t>
            </a:r>
            <a:r>
              <a:rPr lang="zh-TW" altLang="en-US" sz="1800">
                <a:ea typeface="標楷體" panose="03000509000000000000" pitchFamily="65" charset="-120"/>
              </a:rPr>
              <a:t>。</a:t>
            </a:r>
            <a:r>
              <a:rPr lang="zh-TW" altLang="en-US">
                <a:ea typeface="標楷體" panose="03000509000000000000" pitchFamily="65" charset="-120"/>
              </a:rPr>
              <a:t> </a:t>
            </a:r>
          </a:p>
        </p:txBody>
      </p:sp>
      <p:pic>
        <p:nvPicPr>
          <p:cNvPr id="89116" name="Picture 28" descr="001">
            <a:extLst>
              <a:ext uri="{FF2B5EF4-FFF2-40B4-BE49-F238E27FC236}">
                <a16:creationId xmlns:a16="http://schemas.microsoft.com/office/drawing/2014/main" id="{4F75742C-0FE5-45FC-8812-7659BFF4B60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463" y="1916113"/>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89117" name="Picture 29" descr="001">
            <a:extLst>
              <a:ext uri="{FF2B5EF4-FFF2-40B4-BE49-F238E27FC236}">
                <a16:creationId xmlns:a16="http://schemas.microsoft.com/office/drawing/2014/main" id="{A6149CBD-19D1-4BF2-90BC-42F31769F46D}"/>
              </a:ext>
            </a:extLst>
          </p:cNvPr>
          <p:cNvPicPr>
            <a:picLocks noChangeAspect="1" noChangeArrowheads="1"/>
          </p:cNvPicPr>
          <p:nvPr>
            <p:ph sz="quarter"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708400" y="4724400"/>
            <a:ext cx="574675" cy="574675"/>
          </a:xfrm>
          <a:noFill/>
        </p:spPr>
      </p:pic>
    </p:spTree>
  </p:cSld>
  <p:clrMapOvr>
    <a:masterClrMapping/>
  </p:clrMapOvr>
  <p:transition>
    <p:zoom/>
  </p:transition>
</p:sld>
</file>

<file path=ppt/slides/slide8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90114" name="投影片編號版面配置區 7">
            <a:extLst>
              <a:ext uri="{FF2B5EF4-FFF2-40B4-BE49-F238E27FC236}">
                <a16:creationId xmlns:a16="http://schemas.microsoft.com/office/drawing/2014/main" id="{D0A1DD86-983A-40B0-BE82-1BEEC20E2A2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BF316B6D-98C0-4580-93C4-D218ACB0A010}" type="slidenum">
              <a:rPr lang="en-US" altLang="zh-TW" sz="1400">
                <a:ea typeface="標楷體" panose="03000509000000000000" pitchFamily="65" charset="-120"/>
              </a:rPr>
              <a:pPr eaLnBrk="1" hangingPunct="1"/>
              <a:t>87</a:t>
            </a:fld>
            <a:endParaRPr lang="en-US" altLang="zh-TW" sz="1400">
              <a:ea typeface="標楷體" panose="03000509000000000000" pitchFamily="65" charset="-120"/>
            </a:endParaRPr>
          </a:p>
        </p:txBody>
      </p:sp>
      <p:sp>
        <p:nvSpPr>
          <p:cNvPr id="90115" name="Rectangle 3">
            <a:extLst>
              <a:ext uri="{FF2B5EF4-FFF2-40B4-BE49-F238E27FC236}">
                <a16:creationId xmlns:a16="http://schemas.microsoft.com/office/drawing/2014/main" id="{76AD7415-0EBF-4E91-800A-5D5050FEA86F}"/>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90116" name="Rectangle 4">
            <a:extLst>
              <a:ext uri="{FF2B5EF4-FFF2-40B4-BE49-F238E27FC236}">
                <a16:creationId xmlns:a16="http://schemas.microsoft.com/office/drawing/2014/main" id="{CBB4E8E6-A613-4B4F-95BF-D7018D8A9463}"/>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90117" name="Rectangle 5">
            <a:extLst>
              <a:ext uri="{FF2B5EF4-FFF2-40B4-BE49-F238E27FC236}">
                <a16:creationId xmlns:a16="http://schemas.microsoft.com/office/drawing/2014/main" id="{5F1F647F-A3EB-452B-92E6-2CB00B0177E0}"/>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（二）無效票： </a:t>
            </a:r>
          </a:p>
        </p:txBody>
      </p:sp>
      <p:graphicFrame>
        <p:nvGraphicFramePr>
          <p:cNvPr id="190470" name="Group 6">
            <a:extLst>
              <a:ext uri="{FF2B5EF4-FFF2-40B4-BE49-F238E27FC236}">
                <a16:creationId xmlns:a16="http://schemas.microsoft.com/office/drawing/2014/main" id="{F3338B66-66B6-48B2-BAC0-3A64A05AA31B}"/>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90480" name="Group 16">
            <a:extLst>
              <a:ext uri="{FF2B5EF4-FFF2-40B4-BE49-F238E27FC236}">
                <a16:creationId xmlns:a16="http://schemas.microsoft.com/office/drawing/2014/main" id="{377CD3EE-6BCD-4E6E-A242-5C460061636E}"/>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0138" name="Rectangle 26">
            <a:extLst>
              <a:ext uri="{FF2B5EF4-FFF2-40B4-BE49-F238E27FC236}">
                <a16:creationId xmlns:a16="http://schemas.microsoft.com/office/drawing/2014/main" id="{FE1682FC-737E-4553-8E7C-E5A510C8ABF2}"/>
              </a:ext>
            </a:extLst>
          </p:cNvPr>
          <p:cNvSpPr>
            <a:spLocks noChangeArrowheads="1"/>
          </p:cNvSpPr>
          <p:nvPr/>
        </p:nvSpPr>
        <p:spPr bwMode="auto">
          <a:xfrm>
            <a:off x="2987675" y="1844675"/>
            <a:ext cx="3529013"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90139" name="Text Box 27">
            <a:extLst>
              <a:ext uri="{FF2B5EF4-FFF2-40B4-BE49-F238E27FC236}">
                <a16:creationId xmlns:a16="http://schemas.microsoft.com/office/drawing/2014/main" id="{9B341CA0-D060-4C2F-BF4E-C289141D764A}"/>
              </a:ext>
            </a:extLst>
          </p:cNvPr>
          <p:cNvSpPr txBox="1">
            <a:spLocks noChangeArrowheads="1"/>
          </p:cNvSpPr>
          <p:nvPr/>
        </p:nvSpPr>
        <p:spPr bwMode="auto">
          <a:xfrm>
            <a:off x="1087438" y="1628775"/>
            <a:ext cx="11080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6</a:t>
            </a:r>
            <a:r>
              <a:rPr lang="zh-TW" altLang="en-US" sz="1800">
                <a:ea typeface="標楷體" panose="03000509000000000000" pitchFamily="65" charset="-120"/>
              </a:rPr>
              <a:t>）說明：圈選於相鄰二個候選人共用空間，並跨越於二個候選人欄各格線之內，應屬無效票。</a:t>
            </a:r>
            <a:r>
              <a:rPr lang="zh-TW" altLang="en-US">
                <a:ea typeface="標楷體" panose="03000509000000000000" pitchFamily="65" charset="-120"/>
              </a:rPr>
              <a:t>  </a:t>
            </a:r>
          </a:p>
        </p:txBody>
      </p:sp>
      <p:pic>
        <p:nvPicPr>
          <p:cNvPr id="90140" name="Picture 28" descr="001">
            <a:extLst>
              <a:ext uri="{FF2B5EF4-FFF2-40B4-BE49-F238E27FC236}">
                <a16:creationId xmlns:a16="http://schemas.microsoft.com/office/drawing/2014/main" id="{A0C9D1F5-CA3D-40E3-BA23-A32B6B9C495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0563" y="2349500"/>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ransition>
    <p:zoom/>
  </p:transition>
</p:sld>
</file>

<file path=ppt/slides/slide8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91138" name="投影片編號版面配置區 7">
            <a:extLst>
              <a:ext uri="{FF2B5EF4-FFF2-40B4-BE49-F238E27FC236}">
                <a16:creationId xmlns:a16="http://schemas.microsoft.com/office/drawing/2014/main" id="{EE11DC80-2B0A-4AB0-AA27-ADF8803E30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6A5049C7-6FF4-4308-A215-FA0C7B41B0FC}" type="slidenum">
              <a:rPr lang="en-US" altLang="zh-TW" sz="1400">
                <a:ea typeface="標楷體" panose="03000509000000000000" pitchFamily="65" charset="-120"/>
              </a:rPr>
              <a:pPr eaLnBrk="1" hangingPunct="1"/>
              <a:t>88</a:t>
            </a:fld>
            <a:endParaRPr lang="en-US" altLang="zh-TW" sz="1400">
              <a:ea typeface="標楷體" panose="03000509000000000000" pitchFamily="65" charset="-120"/>
            </a:endParaRPr>
          </a:p>
        </p:txBody>
      </p:sp>
      <p:sp>
        <p:nvSpPr>
          <p:cNvPr id="91139" name="Rectangle 3">
            <a:extLst>
              <a:ext uri="{FF2B5EF4-FFF2-40B4-BE49-F238E27FC236}">
                <a16:creationId xmlns:a16="http://schemas.microsoft.com/office/drawing/2014/main" id="{D02723D1-9451-4413-B749-BE6353A28B3C}"/>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91140" name="Rectangle 4">
            <a:extLst>
              <a:ext uri="{FF2B5EF4-FFF2-40B4-BE49-F238E27FC236}">
                <a16:creationId xmlns:a16="http://schemas.microsoft.com/office/drawing/2014/main" id="{106007F5-E90D-46BA-AD16-B546E1B6902C}"/>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91141" name="Rectangle 5">
            <a:extLst>
              <a:ext uri="{FF2B5EF4-FFF2-40B4-BE49-F238E27FC236}">
                <a16:creationId xmlns:a16="http://schemas.microsoft.com/office/drawing/2014/main" id="{E33FFE73-6A77-4E84-89DA-F33AA7750DE3}"/>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（二）無效票： </a:t>
            </a:r>
          </a:p>
        </p:txBody>
      </p:sp>
      <p:graphicFrame>
        <p:nvGraphicFramePr>
          <p:cNvPr id="191494" name="Group 6">
            <a:extLst>
              <a:ext uri="{FF2B5EF4-FFF2-40B4-BE49-F238E27FC236}">
                <a16:creationId xmlns:a16="http://schemas.microsoft.com/office/drawing/2014/main" id="{9BE291C9-2C4D-4DC9-9313-AE3ED3B809D4}"/>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91504" name="Group 16">
            <a:extLst>
              <a:ext uri="{FF2B5EF4-FFF2-40B4-BE49-F238E27FC236}">
                <a16:creationId xmlns:a16="http://schemas.microsoft.com/office/drawing/2014/main" id="{516DB93B-B478-4B62-80FD-2E0544DAD2F0}"/>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1162" name="Rectangle 26">
            <a:extLst>
              <a:ext uri="{FF2B5EF4-FFF2-40B4-BE49-F238E27FC236}">
                <a16:creationId xmlns:a16="http://schemas.microsoft.com/office/drawing/2014/main" id="{03C508CC-E7FD-4023-ADE5-DADC2CB6B5F4}"/>
              </a:ext>
            </a:extLst>
          </p:cNvPr>
          <p:cNvSpPr>
            <a:spLocks noChangeArrowheads="1"/>
          </p:cNvSpPr>
          <p:nvPr/>
        </p:nvSpPr>
        <p:spPr bwMode="auto">
          <a:xfrm>
            <a:off x="2916238" y="1844675"/>
            <a:ext cx="3671887"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91163" name="Text Box 27">
            <a:extLst>
              <a:ext uri="{FF2B5EF4-FFF2-40B4-BE49-F238E27FC236}">
                <a16:creationId xmlns:a16="http://schemas.microsoft.com/office/drawing/2014/main" id="{6F5CF420-60F6-433B-A67A-5DB99F5DABD9}"/>
              </a:ext>
            </a:extLst>
          </p:cNvPr>
          <p:cNvSpPr txBox="1">
            <a:spLocks noChangeArrowheads="1"/>
          </p:cNvSpPr>
          <p:nvPr/>
        </p:nvSpPr>
        <p:spPr bwMode="auto">
          <a:xfrm>
            <a:off x="1457325" y="1628775"/>
            <a:ext cx="73818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7</a:t>
            </a:r>
            <a:r>
              <a:rPr lang="zh-TW" altLang="en-US" sz="1800">
                <a:ea typeface="標楷體" panose="03000509000000000000" pitchFamily="65" charset="-120"/>
              </a:rPr>
              <a:t>）說明：同（</a:t>
            </a:r>
            <a:r>
              <a:rPr lang="en-US" altLang="zh-TW" sz="1800">
                <a:ea typeface="標楷體" panose="03000509000000000000" pitchFamily="65" charset="-120"/>
              </a:rPr>
              <a:t>6</a:t>
            </a:r>
            <a:r>
              <a:rPr lang="zh-TW" altLang="en-US" sz="1800">
                <a:ea typeface="標楷體" panose="03000509000000000000" pitchFamily="65" charset="-120"/>
              </a:rPr>
              <a:t>）理由 </a:t>
            </a:r>
          </a:p>
          <a:p>
            <a:pPr eaLnBrk="1" hangingPunct="1"/>
            <a:endParaRPr lang="en-US" altLang="zh-TW" sz="1800">
              <a:ea typeface="標楷體" panose="03000509000000000000" pitchFamily="65" charset="-120"/>
            </a:endParaRPr>
          </a:p>
        </p:txBody>
      </p:sp>
      <p:pic>
        <p:nvPicPr>
          <p:cNvPr id="91164" name="Picture 28" descr="001">
            <a:extLst>
              <a:ext uri="{FF2B5EF4-FFF2-40B4-BE49-F238E27FC236}">
                <a16:creationId xmlns:a16="http://schemas.microsoft.com/office/drawing/2014/main" id="{B86B02DF-3B50-4A3D-B7F8-A2D22B01B40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0563" y="4797425"/>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ransition>
    <p:zoom/>
  </p:transition>
</p:sld>
</file>

<file path=ppt/slides/slide8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92162" name="投影片編號版面配置區 7">
            <a:extLst>
              <a:ext uri="{FF2B5EF4-FFF2-40B4-BE49-F238E27FC236}">
                <a16:creationId xmlns:a16="http://schemas.microsoft.com/office/drawing/2014/main" id="{FC0AD805-9102-4C81-AC17-67D30EDAF7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EFE8A3B2-3772-4626-AE69-2BB2654876C8}" type="slidenum">
              <a:rPr lang="en-US" altLang="zh-TW" sz="1400">
                <a:ea typeface="標楷體" panose="03000509000000000000" pitchFamily="65" charset="-120"/>
              </a:rPr>
              <a:pPr eaLnBrk="1" hangingPunct="1"/>
              <a:t>89</a:t>
            </a:fld>
            <a:endParaRPr lang="en-US" altLang="zh-TW" sz="1400">
              <a:ea typeface="標楷體" panose="03000509000000000000" pitchFamily="65" charset="-120"/>
            </a:endParaRPr>
          </a:p>
        </p:txBody>
      </p:sp>
      <p:sp>
        <p:nvSpPr>
          <p:cNvPr id="92163" name="Rectangle 3">
            <a:extLst>
              <a:ext uri="{FF2B5EF4-FFF2-40B4-BE49-F238E27FC236}">
                <a16:creationId xmlns:a16="http://schemas.microsoft.com/office/drawing/2014/main" id="{11D0C689-563B-4EC1-8EEE-BCDE331A4E21}"/>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92164" name="Rectangle 4">
            <a:extLst>
              <a:ext uri="{FF2B5EF4-FFF2-40B4-BE49-F238E27FC236}">
                <a16:creationId xmlns:a16="http://schemas.microsoft.com/office/drawing/2014/main" id="{1D5ABC7E-241F-40A0-9E74-A071B30BCAFE}"/>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92165" name="Rectangle 5">
            <a:extLst>
              <a:ext uri="{FF2B5EF4-FFF2-40B4-BE49-F238E27FC236}">
                <a16:creationId xmlns:a16="http://schemas.microsoft.com/office/drawing/2014/main" id="{EF8DAD93-C6C3-4430-8E42-29632524A76A}"/>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（二）無效票： </a:t>
            </a:r>
          </a:p>
        </p:txBody>
      </p:sp>
      <p:graphicFrame>
        <p:nvGraphicFramePr>
          <p:cNvPr id="192518" name="Group 6">
            <a:extLst>
              <a:ext uri="{FF2B5EF4-FFF2-40B4-BE49-F238E27FC236}">
                <a16:creationId xmlns:a16="http://schemas.microsoft.com/office/drawing/2014/main" id="{F0CB319A-A63E-4EC8-A68A-36F7AC2FFB53}"/>
              </a:ext>
            </a:extLst>
          </p:cNvPr>
          <p:cNvGraphicFramePr>
            <a:graphicFrameLocks noGrp="1"/>
          </p:cNvGraphicFramePr>
          <p:nvPr>
            <p:ph sz="half" idx="1"/>
          </p:nvPr>
        </p:nvGraphicFramePr>
        <p:xfrm>
          <a:off x="3132138" y="2060575"/>
          <a:ext cx="1509712" cy="3868738"/>
        </p:xfrm>
        <a:graphic>
          <a:graphicData uri="http://purl.oclc.org/ooxml/drawingml/table">
            <a:tbl>
              <a:tblPr/>
              <a:tblGrid>
                <a:gridCol w="1509712">
                  <a:extLst>
                    <a:ext uri="{9D8B030D-6E8A-4147-A177-3AD203B41FA5}">
                      <a16:colId xmlns:a16="http://schemas.microsoft.com/office/drawing/2014/main" val="20000"/>
                    </a:ext>
                  </a:extLst>
                </a:gridCol>
              </a:tblGrid>
              <a:tr h="979283">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0202">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53">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92528" name="Group 16">
            <a:extLst>
              <a:ext uri="{FF2B5EF4-FFF2-40B4-BE49-F238E27FC236}">
                <a16:creationId xmlns:a16="http://schemas.microsoft.com/office/drawing/2014/main" id="{175EE011-B5CE-4A88-97F2-1D3DFC98A0A4}"/>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2186" name="Rectangle 26">
            <a:extLst>
              <a:ext uri="{FF2B5EF4-FFF2-40B4-BE49-F238E27FC236}">
                <a16:creationId xmlns:a16="http://schemas.microsoft.com/office/drawing/2014/main" id="{55D821C3-E49A-4FD4-8C87-6BB95BB19AF6}"/>
              </a:ext>
            </a:extLst>
          </p:cNvPr>
          <p:cNvSpPr>
            <a:spLocks noChangeArrowheads="1"/>
          </p:cNvSpPr>
          <p:nvPr/>
        </p:nvSpPr>
        <p:spPr bwMode="auto">
          <a:xfrm>
            <a:off x="2916238" y="1844675"/>
            <a:ext cx="3671887"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92187" name="Text Box 27">
            <a:extLst>
              <a:ext uri="{FF2B5EF4-FFF2-40B4-BE49-F238E27FC236}">
                <a16:creationId xmlns:a16="http://schemas.microsoft.com/office/drawing/2014/main" id="{5BF3F4D3-19F3-40CB-947B-169B6D6D6D8B}"/>
              </a:ext>
            </a:extLst>
          </p:cNvPr>
          <p:cNvSpPr txBox="1">
            <a:spLocks noChangeArrowheads="1"/>
          </p:cNvSpPr>
          <p:nvPr/>
        </p:nvSpPr>
        <p:spPr bwMode="auto">
          <a:xfrm>
            <a:off x="1365250" y="1628775"/>
            <a:ext cx="83026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8</a:t>
            </a:r>
            <a:r>
              <a:rPr lang="zh-TW" altLang="en-US" sz="1800">
                <a:ea typeface="標楷體" panose="03000509000000000000" pitchFamily="65" charset="-120"/>
              </a:rPr>
              <a:t>）說明：圈選後加以塗改另行圈選者，應屬無效票。 </a:t>
            </a:r>
            <a:r>
              <a:rPr lang="zh-TW" altLang="en-US">
                <a:ea typeface="標楷體" panose="03000509000000000000" pitchFamily="65" charset="-120"/>
              </a:rPr>
              <a:t> </a:t>
            </a:r>
          </a:p>
        </p:txBody>
      </p:sp>
      <p:pic>
        <p:nvPicPr>
          <p:cNvPr id="92188" name="Picture 28" descr="001">
            <a:extLst>
              <a:ext uri="{FF2B5EF4-FFF2-40B4-BE49-F238E27FC236}">
                <a16:creationId xmlns:a16="http://schemas.microsoft.com/office/drawing/2014/main" id="{CBA9A37C-72BE-4414-916E-BE9BF3535C1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2725" y="2276475"/>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92189" name="Picture 29" descr="001">
            <a:extLst>
              <a:ext uri="{FF2B5EF4-FFF2-40B4-BE49-F238E27FC236}">
                <a16:creationId xmlns:a16="http://schemas.microsoft.com/office/drawing/2014/main" id="{E958D8CC-4EF2-424A-8A6E-D6D563BD89DB}"/>
              </a:ext>
            </a:extLst>
          </p:cNvPr>
          <p:cNvPicPr>
            <a:picLocks noChangeAspect="1" noChangeArrowheads="1"/>
          </p:cNvPicPr>
          <p:nvPr>
            <p:ph sz="quarter"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635375" y="2276475"/>
            <a:ext cx="574675" cy="574675"/>
          </a:xfrm>
          <a:noFill/>
        </p:spPr>
      </p:pic>
      <p:sp>
        <p:nvSpPr>
          <p:cNvPr id="92190" name="Line 30">
            <a:extLst>
              <a:ext uri="{FF2B5EF4-FFF2-40B4-BE49-F238E27FC236}">
                <a16:creationId xmlns:a16="http://schemas.microsoft.com/office/drawing/2014/main" id="{67E9BC7C-6C0F-493B-ACB2-08584D9AC7E5}"/>
              </a:ext>
            </a:extLst>
          </p:cNvPr>
          <p:cNvSpPr>
            <a:spLocks noChangeShapeType="1"/>
          </p:cNvSpPr>
          <p:nvPr/>
        </p:nvSpPr>
        <p:spPr bwMode="auto">
          <a:xfrm>
            <a:off x="3635375" y="2276475"/>
            <a:ext cx="792163" cy="7207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191" name="Line 31">
            <a:extLst>
              <a:ext uri="{FF2B5EF4-FFF2-40B4-BE49-F238E27FC236}">
                <a16:creationId xmlns:a16="http://schemas.microsoft.com/office/drawing/2014/main" id="{9C53141C-131F-4395-AED6-588628F85ED3}"/>
              </a:ext>
            </a:extLst>
          </p:cNvPr>
          <p:cNvSpPr>
            <a:spLocks noChangeShapeType="1"/>
          </p:cNvSpPr>
          <p:nvPr/>
        </p:nvSpPr>
        <p:spPr bwMode="auto">
          <a:xfrm flipH="1">
            <a:off x="3492500" y="2276475"/>
            <a:ext cx="792163" cy="6477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p:transition>
    <p:zoom/>
  </p:transition>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0242" name="投影片編號版面配置區 1">
            <a:extLst>
              <a:ext uri="{FF2B5EF4-FFF2-40B4-BE49-F238E27FC236}">
                <a16:creationId xmlns:a16="http://schemas.microsoft.com/office/drawing/2014/main" id="{EF7C2AF5-9235-483F-A70E-DE5FB5E31B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FD1B0F85-D98D-4321-8F2F-6D039D490DF6}" type="slidenum">
              <a:rPr lang="en-US" altLang="zh-TW" sz="1400">
                <a:ea typeface="標楷體" panose="03000509000000000000" pitchFamily="65" charset="-120"/>
              </a:rPr>
              <a:pPr eaLnBrk="1" hangingPunct="1"/>
              <a:t>9</a:t>
            </a:fld>
            <a:endParaRPr lang="en-US" altLang="zh-TW" sz="1400">
              <a:ea typeface="標楷體" panose="03000509000000000000" pitchFamily="65" charset="-120"/>
            </a:endParaRPr>
          </a:p>
        </p:txBody>
      </p:sp>
      <p:sp>
        <p:nvSpPr>
          <p:cNvPr id="3" name="矩形 2">
            <a:extLst>
              <a:ext uri="{FF2B5EF4-FFF2-40B4-BE49-F238E27FC236}">
                <a16:creationId xmlns:a16="http://schemas.microsoft.com/office/drawing/2014/main" id="{3F21ECD9-CD3B-4BCE-8AB4-F9E7BEFC64FF}"/>
              </a:ext>
            </a:extLst>
          </p:cNvPr>
          <p:cNvSpPr/>
          <p:nvPr/>
        </p:nvSpPr>
        <p:spPr>
          <a:xfrm>
            <a:off x="250825" y="692150"/>
            <a:ext cx="8642350" cy="5400675"/>
          </a:xfrm>
          <a:prstGeom prst="rect">
            <a:avLst/>
          </a:prstGeom>
        </p:spPr>
        <p:txBody>
          <a:bodyPr>
            <a:spAutoFit/>
          </a:bodyPr>
          <a:lstStyle/>
          <a:p>
            <a:pPr marL="536575" indent="-536575" eaLnBrk="0" hangingPunct="0">
              <a:lnSpc>
                <a:spcPct val="120%"/>
              </a:lnSpc>
              <a:defRPr/>
            </a:pPr>
            <a:r>
              <a:rPr lang="zh-TW" altLang="en-US" b="1" dirty="0">
                <a:solidFill>
                  <a:schemeClr val="accent6"/>
                </a:solidFill>
                <a:latin typeface="標楷體" pitchFamily="65" charset="-120"/>
                <a:ea typeface="標楷體" pitchFamily="65" charset="-120"/>
              </a:rPr>
              <a:t> </a:t>
            </a:r>
            <a:r>
              <a:rPr lang="en-US" altLang="zh-TW" b="1" dirty="0">
                <a:solidFill>
                  <a:schemeClr val="accent6"/>
                </a:solidFill>
                <a:latin typeface="標楷體" pitchFamily="65" charset="-120"/>
                <a:ea typeface="標楷體" pitchFamily="65" charset="-120"/>
              </a:rPr>
              <a:t>(</a:t>
            </a:r>
            <a:r>
              <a:rPr lang="zh-TW" altLang="en-US" b="1" dirty="0">
                <a:solidFill>
                  <a:schemeClr val="accent6"/>
                </a:solidFill>
                <a:latin typeface="標楷體" pitchFamily="65" charset="-120"/>
                <a:ea typeface="標楷體" pitchFamily="65" charset="-120"/>
              </a:rPr>
              <a:t>五</a:t>
            </a:r>
            <a:r>
              <a:rPr lang="en-US" altLang="zh-TW" b="1" dirty="0">
                <a:solidFill>
                  <a:schemeClr val="accent6"/>
                </a:solidFill>
                <a:latin typeface="標楷體" pitchFamily="65" charset="-120"/>
                <a:ea typeface="標楷體" pitchFamily="65" charset="-120"/>
              </a:rPr>
              <a:t>)</a:t>
            </a:r>
            <a:r>
              <a:rPr lang="zh-TW" altLang="en-US" b="1" dirty="0">
                <a:solidFill>
                  <a:schemeClr val="accent6"/>
                </a:solidFill>
                <a:latin typeface="標楷體" pitchFamily="65" charset="-120"/>
                <a:ea typeface="標楷體" pitchFamily="65" charset="-120"/>
              </a:rPr>
              <a:t>選務工作督導與工作人員之前置作業：</a:t>
            </a:r>
            <a:endParaRPr lang="en-US" altLang="zh-TW" b="1" dirty="0">
              <a:solidFill>
                <a:schemeClr val="accent6"/>
              </a:solidFill>
              <a:latin typeface="標楷體" pitchFamily="65" charset="-120"/>
              <a:ea typeface="標楷體" pitchFamily="65" charset="-120"/>
            </a:endParaRPr>
          </a:p>
          <a:p>
            <a:pPr marL="536575" indent="-536575" eaLnBrk="0" hangingPunct="0">
              <a:lnSpc>
                <a:spcPct val="120%"/>
              </a:lnSpc>
              <a:defRPr/>
            </a:pPr>
            <a:r>
              <a:rPr lang="en-US" altLang="zh-TW" b="1" dirty="0">
                <a:solidFill>
                  <a:schemeClr val="accent6"/>
                </a:solidFill>
                <a:latin typeface="標楷體" pitchFamily="65" charset="-120"/>
                <a:ea typeface="標楷體" pitchFamily="65" charset="-120"/>
              </a:rPr>
              <a:t>   1.</a:t>
            </a:r>
            <a:r>
              <a:rPr lang="zh-TW" altLang="en-US" b="1" dirty="0">
                <a:solidFill>
                  <a:srgbClr val="FF0000"/>
                </a:solidFill>
                <a:latin typeface="標楷體" pitchFamily="65" charset="-120"/>
                <a:ea typeface="標楷體" pitchFamily="65" charset="-120"/>
              </a:rPr>
              <a:t>工作人員</a:t>
            </a:r>
            <a:r>
              <a:rPr lang="zh-TW" altLang="en-US" b="1" dirty="0">
                <a:solidFill>
                  <a:schemeClr val="accent6"/>
                </a:solidFill>
                <a:latin typeface="標楷體" pitchFamily="65" charset="-120"/>
                <a:ea typeface="標楷體" pitchFamily="65" charset="-120"/>
              </a:rPr>
              <a:t>：投票所工作人員於投票前</a:t>
            </a:r>
            <a:r>
              <a:rPr lang="en-US" altLang="zh-TW" b="1" dirty="0">
                <a:solidFill>
                  <a:schemeClr val="accent6"/>
                </a:solidFill>
                <a:latin typeface="標楷體" pitchFamily="65" charset="-120"/>
                <a:ea typeface="標楷體" pitchFamily="65" charset="-120"/>
              </a:rPr>
              <a:t>1</a:t>
            </a:r>
            <a:r>
              <a:rPr lang="zh-TW" altLang="en-US" b="1" dirty="0">
                <a:solidFill>
                  <a:schemeClr val="accent6"/>
                </a:solidFill>
                <a:latin typeface="標楷體" pitchFamily="65" charset="-120"/>
                <a:ea typeface="標楷體" pitchFamily="65" charset="-120"/>
              </a:rPr>
              <a:t>日（即</a:t>
            </a:r>
            <a:r>
              <a:rPr lang="en-US" altLang="zh-TW" b="1" dirty="0">
                <a:solidFill>
                  <a:schemeClr val="accent6"/>
                </a:solidFill>
                <a:latin typeface="標楷體" pitchFamily="65" charset="-120"/>
                <a:ea typeface="標楷體" pitchFamily="65" charset="-120"/>
              </a:rPr>
              <a:t>2</a:t>
            </a:r>
            <a:r>
              <a:rPr lang="zh-TW" altLang="en-US" b="1" dirty="0">
                <a:solidFill>
                  <a:schemeClr val="accent6"/>
                </a:solidFill>
                <a:latin typeface="標楷體" pitchFamily="65" charset="-120"/>
                <a:ea typeface="標楷體" pitchFamily="65" charset="-120"/>
              </a:rPr>
              <a:t>月</a:t>
            </a:r>
            <a:r>
              <a:rPr lang="en-US" altLang="zh-TW" b="1" dirty="0">
                <a:solidFill>
                  <a:schemeClr val="accent6"/>
                </a:solidFill>
                <a:latin typeface="標楷體" pitchFamily="65" charset="-120"/>
                <a:ea typeface="標楷體" pitchFamily="65" charset="-120"/>
              </a:rPr>
              <a:t>14</a:t>
            </a:r>
            <a:r>
              <a:rPr lang="zh-TW" altLang="en-US" b="1" dirty="0">
                <a:solidFill>
                  <a:schemeClr val="accent6"/>
                </a:solidFill>
                <a:latin typeface="標楷體" pitchFamily="65" charset="-120"/>
                <a:ea typeface="標楷體" pitchFamily="65" charset="-120"/>
              </a:rPr>
              <a:t>日）， </a:t>
            </a:r>
            <a:endParaRPr lang="en-US" altLang="zh-TW" b="1" dirty="0">
              <a:solidFill>
                <a:schemeClr val="accent6"/>
              </a:solidFill>
              <a:latin typeface="標楷體" pitchFamily="65" charset="-120"/>
              <a:ea typeface="標楷體" pitchFamily="65" charset="-120"/>
            </a:endParaRPr>
          </a:p>
          <a:p>
            <a:pPr marL="536575" indent="-536575" eaLnBrk="0" hangingPunct="0">
              <a:lnSpc>
                <a:spcPct val="120%"/>
              </a:lnSpc>
              <a:defRPr/>
            </a:pPr>
            <a:r>
              <a:rPr lang="en-US" altLang="zh-TW" b="1" dirty="0">
                <a:solidFill>
                  <a:schemeClr val="accent6"/>
                </a:solidFill>
                <a:latin typeface="標楷體" pitchFamily="65" charset="-120"/>
                <a:ea typeface="標楷體" pitchFamily="65" charset="-120"/>
              </a:rPr>
              <a:t>     </a:t>
            </a:r>
            <a:r>
              <a:rPr lang="zh-TW" altLang="en-US" b="1" dirty="0">
                <a:solidFill>
                  <a:schemeClr val="accent6"/>
                </a:solidFill>
                <a:latin typeface="標楷體" pitchFamily="65" charset="-120"/>
                <a:ea typeface="標楷體" pitchFamily="65" charset="-120"/>
              </a:rPr>
              <a:t>應赴各該負責之投（開）票所完成佈置。</a:t>
            </a:r>
            <a:endParaRPr lang="en-US" altLang="zh-TW" b="1" dirty="0">
              <a:solidFill>
                <a:schemeClr val="accent6"/>
              </a:solidFill>
              <a:latin typeface="標楷體" pitchFamily="65" charset="-120"/>
              <a:ea typeface="標楷體" pitchFamily="65" charset="-120"/>
            </a:endParaRPr>
          </a:p>
          <a:p>
            <a:pPr marL="536575" indent="-536575" eaLnBrk="0" hangingPunct="0">
              <a:lnSpc>
                <a:spcPct val="120%"/>
              </a:lnSpc>
              <a:defRPr/>
            </a:pPr>
            <a:r>
              <a:rPr lang="zh-TW" altLang="en-US" b="1" dirty="0">
                <a:solidFill>
                  <a:schemeClr val="accent6"/>
                </a:solidFill>
                <a:latin typeface="標楷體" pitchFamily="65" charset="-120"/>
                <a:ea typeface="標楷體" pitchFamily="65" charset="-120"/>
              </a:rPr>
              <a:t>   </a:t>
            </a:r>
            <a:r>
              <a:rPr lang="en-US" altLang="zh-TW" b="1" dirty="0">
                <a:solidFill>
                  <a:schemeClr val="accent6"/>
                </a:solidFill>
                <a:latin typeface="標楷體" pitchFamily="65" charset="-120"/>
                <a:ea typeface="標楷體" pitchFamily="65" charset="-120"/>
              </a:rPr>
              <a:t>2.</a:t>
            </a:r>
            <a:r>
              <a:rPr lang="zh-TW" altLang="en-US" b="1" dirty="0">
                <a:solidFill>
                  <a:srgbClr val="FF0000"/>
                </a:solidFill>
                <a:latin typeface="標楷體" pitchFamily="65" charset="-120"/>
                <a:ea typeface="標楷體" pitchFamily="65" charset="-120"/>
              </a:rPr>
              <a:t>農會總幹事</a:t>
            </a:r>
            <a:r>
              <a:rPr lang="zh-TW" altLang="en-US" b="1" dirty="0">
                <a:solidFill>
                  <a:schemeClr val="accent6"/>
                </a:solidFill>
                <a:latin typeface="標楷體" pitchFamily="65" charset="-120"/>
                <a:ea typeface="標楷體" pitchFamily="65" charset="-120"/>
              </a:rPr>
              <a:t>：應親自巡視每一投開票所，確定已完成佈置</a:t>
            </a:r>
            <a:endParaRPr lang="en-US" altLang="zh-TW" b="1" dirty="0">
              <a:solidFill>
                <a:schemeClr val="accent6"/>
              </a:solidFill>
              <a:latin typeface="標楷體" pitchFamily="65" charset="-120"/>
              <a:ea typeface="標楷體" pitchFamily="65" charset="-120"/>
            </a:endParaRPr>
          </a:p>
          <a:p>
            <a:pPr marL="536575" indent="-536575" eaLnBrk="0" hangingPunct="0">
              <a:lnSpc>
                <a:spcPct val="120%"/>
              </a:lnSpc>
              <a:defRPr/>
            </a:pPr>
            <a:r>
              <a:rPr lang="en-US" altLang="zh-TW" b="1" dirty="0">
                <a:solidFill>
                  <a:schemeClr val="accent6"/>
                </a:solidFill>
                <a:latin typeface="標楷體" pitchFamily="65" charset="-120"/>
                <a:ea typeface="標楷體" pitchFamily="65" charset="-120"/>
              </a:rPr>
              <a:t>     </a:t>
            </a:r>
            <a:r>
              <a:rPr lang="zh-TW" altLang="en-US" b="1" dirty="0">
                <a:solidFill>
                  <a:schemeClr val="accent6"/>
                </a:solidFill>
                <a:latin typeface="標楷體" pitchFamily="65" charset="-120"/>
                <a:ea typeface="標楷體" pitchFamily="65" charset="-120"/>
              </a:rPr>
              <a:t>。票匭於選舉前均須經</a:t>
            </a:r>
            <a:r>
              <a:rPr lang="zh-TW" altLang="en-US" b="1" dirty="0">
                <a:solidFill>
                  <a:srgbClr val="FF0000"/>
                </a:solidFill>
                <a:latin typeface="標楷體" pitchFamily="65" charset="-120"/>
                <a:ea typeface="標楷體" pitchFamily="65" charset="-120"/>
              </a:rPr>
              <a:t>指導員、監票員</a:t>
            </a:r>
            <a:r>
              <a:rPr lang="zh-TW" altLang="en-US" b="1" dirty="0">
                <a:solidFill>
                  <a:schemeClr val="accent6"/>
                </a:solidFill>
                <a:latin typeface="標楷體" pitchFamily="65" charset="-120"/>
                <a:ea typeface="標楷體" pitchFamily="65" charset="-120"/>
              </a:rPr>
              <a:t>會同檢查，及當</a:t>
            </a:r>
            <a:endParaRPr lang="en-US" altLang="zh-TW" b="1" dirty="0">
              <a:solidFill>
                <a:schemeClr val="accent6"/>
              </a:solidFill>
              <a:latin typeface="標楷體" pitchFamily="65" charset="-120"/>
              <a:ea typeface="標楷體" pitchFamily="65" charset="-120"/>
            </a:endParaRPr>
          </a:p>
          <a:p>
            <a:pPr marL="536575" indent="-536575" eaLnBrk="0" hangingPunct="0">
              <a:lnSpc>
                <a:spcPct val="120%"/>
              </a:lnSpc>
              <a:defRPr/>
            </a:pPr>
            <a:r>
              <a:rPr lang="en-US" altLang="zh-TW" b="1" dirty="0">
                <a:solidFill>
                  <a:schemeClr val="accent6"/>
                </a:solidFill>
                <a:latin typeface="標楷體" pitchFamily="65" charset="-120"/>
                <a:ea typeface="標楷體" pitchFamily="65" charset="-120"/>
              </a:rPr>
              <a:t>     </a:t>
            </a:r>
            <a:r>
              <a:rPr lang="zh-TW" altLang="en-US" b="1" dirty="0">
                <a:solidFill>
                  <a:schemeClr val="accent6"/>
                </a:solidFill>
                <a:latin typeface="標楷體" pitchFamily="65" charset="-120"/>
                <a:ea typeface="標楷體" pitchFamily="65" charset="-120"/>
              </a:rPr>
              <a:t>場密封。</a:t>
            </a:r>
            <a:endParaRPr lang="en-US" altLang="zh-TW" b="1" dirty="0">
              <a:solidFill>
                <a:schemeClr val="accent6"/>
              </a:solidFill>
              <a:latin typeface="標楷體" pitchFamily="65" charset="-120"/>
              <a:ea typeface="標楷體" pitchFamily="65" charset="-120"/>
            </a:endParaRPr>
          </a:p>
          <a:p>
            <a:pPr marL="536575" indent="-536575" eaLnBrk="0" hangingPunct="0">
              <a:lnSpc>
                <a:spcPct val="120%"/>
              </a:lnSpc>
              <a:defRPr/>
            </a:pPr>
            <a:r>
              <a:rPr lang="en-US" altLang="zh-TW" b="1" dirty="0">
                <a:solidFill>
                  <a:schemeClr val="accent6"/>
                </a:solidFill>
                <a:latin typeface="標楷體" pitchFamily="65" charset="-120"/>
                <a:ea typeface="標楷體" pitchFamily="65" charset="-120"/>
              </a:rPr>
              <a:t> (</a:t>
            </a:r>
            <a:r>
              <a:rPr lang="zh-TW" altLang="en-US" b="1" dirty="0">
                <a:solidFill>
                  <a:schemeClr val="accent6"/>
                </a:solidFill>
                <a:latin typeface="標楷體" pitchFamily="65" charset="-120"/>
                <a:ea typeface="標楷體" pitchFamily="65" charset="-120"/>
              </a:rPr>
              <a:t>六</a:t>
            </a:r>
            <a:r>
              <a:rPr lang="en-US" altLang="zh-TW" b="1" dirty="0">
                <a:solidFill>
                  <a:schemeClr val="accent6"/>
                </a:solidFill>
                <a:latin typeface="標楷體" pitchFamily="65" charset="-120"/>
                <a:ea typeface="標楷體" pitchFamily="65" charset="-120"/>
              </a:rPr>
              <a:t>)</a:t>
            </a:r>
            <a:r>
              <a:rPr lang="zh-TW" altLang="en-US" b="1" dirty="0">
                <a:solidFill>
                  <a:schemeClr val="accent6"/>
                </a:solidFill>
                <a:latin typeface="標楷體" pitchFamily="65" charset="-120"/>
                <a:ea typeface="標楷體" pitchFamily="65" charset="-120"/>
              </a:rPr>
              <a:t>點交投票相關物件：</a:t>
            </a:r>
            <a:endParaRPr lang="en-US" altLang="zh-TW" b="1" dirty="0">
              <a:solidFill>
                <a:schemeClr val="accent6"/>
              </a:solidFill>
              <a:latin typeface="標楷體" pitchFamily="65" charset="-120"/>
              <a:ea typeface="標楷體" pitchFamily="65" charset="-120"/>
            </a:endParaRPr>
          </a:p>
          <a:p>
            <a:pPr marL="536575" indent="-536575" eaLnBrk="0" hangingPunct="0">
              <a:lnSpc>
                <a:spcPct val="120%"/>
              </a:lnSpc>
              <a:defRPr/>
            </a:pPr>
            <a:r>
              <a:rPr lang="en-US" altLang="zh-TW" b="1" dirty="0">
                <a:solidFill>
                  <a:schemeClr val="accent6"/>
                </a:solidFill>
                <a:latin typeface="標楷體" pitchFamily="65" charset="-120"/>
                <a:ea typeface="標楷體" pitchFamily="65" charset="-120"/>
              </a:rPr>
              <a:t>     </a:t>
            </a:r>
            <a:r>
              <a:rPr lang="zh-TW" altLang="en-US" b="1" dirty="0">
                <a:solidFill>
                  <a:schemeClr val="accent6"/>
                </a:solidFill>
                <a:latin typeface="標楷體" pitchFamily="65" charset="-120"/>
                <a:ea typeface="標楷體" pitchFamily="65" charset="-120"/>
              </a:rPr>
              <a:t>投開票所用具、選舉票，選舉人名冊，於投票前</a:t>
            </a:r>
            <a:r>
              <a:rPr lang="en-US" altLang="zh-TW" b="1" dirty="0">
                <a:solidFill>
                  <a:schemeClr val="accent6"/>
                </a:solidFill>
                <a:latin typeface="標楷體" pitchFamily="65" charset="-120"/>
                <a:ea typeface="標楷體" pitchFamily="65" charset="-120"/>
              </a:rPr>
              <a:t>1</a:t>
            </a:r>
            <a:r>
              <a:rPr lang="zh-TW" altLang="en-US" b="1" dirty="0">
                <a:solidFill>
                  <a:schemeClr val="accent6"/>
                </a:solidFill>
                <a:latin typeface="標楷體" pitchFamily="65" charset="-120"/>
                <a:ea typeface="標楷體" pitchFamily="65" charset="-120"/>
              </a:rPr>
              <a:t>日點交</a:t>
            </a:r>
            <a:endParaRPr lang="en-US" altLang="zh-TW" b="1" dirty="0">
              <a:solidFill>
                <a:schemeClr val="accent6"/>
              </a:solidFill>
              <a:latin typeface="標楷體" pitchFamily="65" charset="-120"/>
              <a:ea typeface="標楷體" pitchFamily="65" charset="-120"/>
            </a:endParaRPr>
          </a:p>
          <a:p>
            <a:pPr marL="536575" indent="-536575" eaLnBrk="0" hangingPunct="0">
              <a:lnSpc>
                <a:spcPct val="120%"/>
              </a:lnSpc>
              <a:defRPr/>
            </a:pPr>
            <a:r>
              <a:rPr lang="en-US" altLang="zh-TW" b="1" dirty="0">
                <a:solidFill>
                  <a:schemeClr val="accent6"/>
                </a:solidFill>
                <a:latin typeface="標楷體" pitchFamily="65" charset="-120"/>
                <a:ea typeface="標楷體" pitchFamily="65" charset="-120"/>
              </a:rPr>
              <a:t>     </a:t>
            </a:r>
            <a:r>
              <a:rPr lang="zh-TW" altLang="en-US" b="1" dirty="0">
                <a:solidFill>
                  <a:schemeClr val="accent6"/>
                </a:solidFill>
                <a:latin typeface="標楷體" pitchFamily="65" charset="-120"/>
                <a:ea typeface="標楷體" pitchFamily="65" charset="-120"/>
              </a:rPr>
              <a:t>投開票所</a:t>
            </a:r>
            <a:r>
              <a:rPr lang="zh-TW" altLang="en-US" b="1" dirty="0">
                <a:solidFill>
                  <a:srgbClr val="FF0000"/>
                </a:solidFill>
                <a:latin typeface="標楷體" pitchFamily="65" charset="-120"/>
                <a:ea typeface="標楷體" pitchFamily="65" charset="-120"/>
              </a:rPr>
              <a:t>負責人</a:t>
            </a:r>
            <a:r>
              <a:rPr lang="zh-TW" altLang="en-US" b="1" dirty="0">
                <a:solidFill>
                  <a:schemeClr val="accent6"/>
                </a:solidFill>
                <a:latin typeface="標楷體" pitchFamily="65" charset="-120"/>
                <a:ea typeface="標楷體" pitchFamily="65" charset="-120"/>
              </a:rPr>
              <a:t>，印領保管。</a:t>
            </a:r>
            <a:endParaRPr lang="en-US" altLang="zh-TW" b="1" dirty="0">
              <a:solidFill>
                <a:schemeClr val="accent6"/>
              </a:solidFill>
              <a:latin typeface="標楷體" pitchFamily="65" charset="-120"/>
              <a:ea typeface="標楷體" pitchFamily="65" charset="-120"/>
            </a:endParaRPr>
          </a:p>
          <a:p>
            <a:pPr marL="536575" indent="-536575" eaLnBrk="0" hangingPunct="0">
              <a:lnSpc>
                <a:spcPct val="120%"/>
              </a:lnSpc>
              <a:defRPr/>
            </a:pPr>
            <a:r>
              <a:rPr lang="en-US" altLang="zh-TW" b="1" dirty="0">
                <a:solidFill>
                  <a:srgbClr val="FF0000"/>
                </a:solidFill>
                <a:latin typeface="標楷體" pitchFamily="65" charset="-120"/>
                <a:ea typeface="標楷體" pitchFamily="65" charset="-120"/>
              </a:rPr>
              <a:t>     </a:t>
            </a:r>
            <a:r>
              <a:rPr lang="zh-TW" altLang="en-US" b="1" dirty="0">
                <a:solidFill>
                  <a:srgbClr val="FF0000"/>
                </a:solidFill>
                <a:latin typeface="標楷體" pitchFamily="65" charset="-120"/>
                <a:ea typeface="標楷體" pitchFamily="65" charset="-120"/>
              </a:rPr>
              <a:t>指導員切勿預先在選舉票上蓋章，以免發生意外。</a:t>
            </a:r>
            <a:r>
              <a:rPr lang="en-US" altLang="zh-TW" b="1" dirty="0">
                <a:solidFill>
                  <a:schemeClr val="accent6"/>
                </a:solidFill>
                <a:latin typeface="標楷體" pitchFamily="65" charset="-120"/>
                <a:ea typeface="標楷體" pitchFamily="65" charset="-120"/>
              </a:rPr>
              <a:t>(</a:t>
            </a:r>
            <a:r>
              <a:rPr lang="zh-TW" altLang="en-US" b="1" dirty="0">
                <a:solidFill>
                  <a:schemeClr val="accent6"/>
                </a:solidFill>
                <a:latin typeface="標楷體" pitchFamily="65" charset="-120"/>
                <a:ea typeface="標楷體" pitchFamily="65" charset="-120"/>
              </a:rPr>
              <a:t>選舉 </a:t>
            </a:r>
            <a:endParaRPr lang="en-US" altLang="zh-TW" b="1" dirty="0">
              <a:solidFill>
                <a:schemeClr val="accent6"/>
              </a:solidFill>
              <a:latin typeface="標楷體" pitchFamily="65" charset="-120"/>
              <a:ea typeface="標楷體" pitchFamily="65" charset="-120"/>
            </a:endParaRPr>
          </a:p>
          <a:p>
            <a:pPr marL="536575" indent="-536575" eaLnBrk="0" hangingPunct="0">
              <a:lnSpc>
                <a:spcPct val="120%"/>
              </a:lnSpc>
              <a:defRPr/>
            </a:pPr>
            <a:r>
              <a:rPr lang="en-US" altLang="zh-TW" b="1" dirty="0">
                <a:solidFill>
                  <a:schemeClr val="accent6"/>
                </a:solidFill>
                <a:latin typeface="標楷體" pitchFamily="65" charset="-120"/>
                <a:ea typeface="標楷體" pitchFamily="65" charset="-120"/>
              </a:rPr>
              <a:t>     </a:t>
            </a:r>
            <a:r>
              <a:rPr lang="zh-TW" altLang="en-US" b="1" dirty="0">
                <a:solidFill>
                  <a:schemeClr val="accent6"/>
                </a:solidFill>
                <a:latin typeface="標楷體" pitchFamily="65" charset="-120"/>
                <a:ea typeface="標楷體" pitchFamily="65" charset="-120"/>
              </a:rPr>
              <a:t>票印領封好，當晚可以集中寄存在農會金庫以策安全</a:t>
            </a:r>
            <a:r>
              <a:rPr lang="zh-TW" altLang="en-US" b="1" dirty="0">
                <a:solidFill>
                  <a:schemeClr val="accent6"/>
                </a:solidFill>
                <a:latin typeface="標楷體" pitchFamily="65" charset="-120"/>
                <a:ea typeface="標楷體" pitchFamily="65" charset="-120"/>
                <a:cs typeface="Times New Roman" pitchFamily="18" charset="0"/>
              </a:rPr>
              <a:t>）</a:t>
            </a:r>
            <a:r>
              <a:rPr lang="zh-TW" altLang="en-US" b="1" dirty="0">
                <a:solidFill>
                  <a:schemeClr val="accent6"/>
                </a:solidFill>
                <a:latin typeface="標楷體" pitchFamily="65" charset="-120"/>
                <a:ea typeface="標楷體" pitchFamily="65" charset="-120"/>
              </a:rPr>
              <a:t> </a:t>
            </a:r>
          </a:p>
          <a:p>
            <a:pPr marL="442913" indent="-442913">
              <a:lnSpc>
                <a:spcPts val="2800"/>
              </a:lnSpc>
              <a:spcBef>
                <a:spcPct val="20%"/>
              </a:spcBef>
              <a:defRPr/>
            </a:pPr>
            <a:endParaRPr lang="en-US" altLang="zh-TW" b="1" dirty="0">
              <a:solidFill>
                <a:schemeClr val="accent6"/>
              </a:solidFill>
              <a:latin typeface="標楷體" pitchFamily="65" charset="-120"/>
              <a:ea typeface="標楷體" pitchFamily="65" charset="-120"/>
            </a:endParaRPr>
          </a:p>
        </p:txBody>
      </p:sp>
    </p:spTree>
  </p:cSld>
  <p:clrMapOvr>
    <a:masterClrMapping/>
  </p:clrMapOvr>
</p:sld>
</file>

<file path=ppt/slides/slide9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93186" name="投影片編號版面配置區 7">
            <a:extLst>
              <a:ext uri="{FF2B5EF4-FFF2-40B4-BE49-F238E27FC236}">
                <a16:creationId xmlns:a16="http://schemas.microsoft.com/office/drawing/2014/main" id="{CC930F92-27B4-4097-BD0F-D0FFD2A624D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5D256F16-C06B-4096-81DD-463C6930360E}" type="slidenum">
              <a:rPr lang="en-US" altLang="zh-TW" sz="1400">
                <a:ea typeface="標楷體" panose="03000509000000000000" pitchFamily="65" charset="-120"/>
              </a:rPr>
              <a:pPr eaLnBrk="1" hangingPunct="1"/>
              <a:t>90</a:t>
            </a:fld>
            <a:endParaRPr lang="en-US" altLang="zh-TW" sz="1400">
              <a:ea typeface="標楷體" panose="03000509000000000000" pitchFamily="65" charset="-120"/>
            </a:endParaRPr>
          </a:p>
        </p:txBody>
      </p:sp>
      <p:sp>
        <p:nvSpPr>
          <p:cNvPr id="93187" name="Rectangle 3">
            <a:extLst>
              <a:ext uri="{FF2B5EF4-FFF2-40B4-BE49-F238E27FC236}">
                <a16:creationId xmlns:a16="http://schemas.microsoft.com/office/drawing/2014/main" id="{EBCB2FD6-4351-42A7-8C1C-9CBB89BBF0B2}"/>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93188" name="Rectangle 4">
            <a:extLst>
              <a:ext uri="{FF2B5EF4-FFF2-40B4-BE49-F238E27FC236}">
                <a16:creationId xmlns:a16="http://schemas.microsoft.com/office/drawing/2014/main" id="{BF907257-9DD3-4B2F-B108-0276FBDCFCAD}"/>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93189" name="Rectangle 5">
            <a:extLst>
              <a:ext uri="{FF2B5EF4-FFF2-40B4-BE49-F238E27FC236}">
                <a16:creationId xmlns:a16="http://schemas.microsoft.com/office/drawing/2014/main" id="{F83BBC43-3838-4ADE-95DA-66577423CC39}"/>
              </a:ext>
            </a:extLst>
          </p:cNvPr>
          <p:cNvSpPr>
            <a:spLocks noGrp="1" noChangeArrowheads="1"/>
          </p:cNvSpPr>
          <p:nvPr>
            <p:ph type="title"/>
          </p:nvPr>
        </p:nvSpPr>
        <p:spPr>
          <a:xfrm>
            <a:off x="684213" y="404813"/>
            <a:ext cx="7772400" cy="1143000"/>
          </a:xfrm>
        </p:spPr>
        <p:txBody>
          <a:bodyPr/>
          <a:lstStyle/>
          <a:p>
            <a:pPr eaLnBrk="1" hangingPunct="1"/>
            <a:r>
              <a:rPr lang="zh-TW" altLang="en-US">
                <a:latin typeface="標楷體" panose="03000509000000000000" pitchFamily="65" charset="-120"/>
              </a:rPr>
              <a:t>（二）無效票： </a:t>
            </a:r>
          </a:p>
        </p:txBody>
      </p:sp>
      <p:graphicFrame>
        <p:nvGraphicFramePr>
          <p:cNvPr id="193542" name="Group 6">
            <a:extLst>
              <a:ext uri="{FF2B5EF4-FFF2-40B4-BE49-F238E27FC236}">
                <a16:creationId xmlns:a16="http://schemas.microsoft.com/office/drawing/2014/main" id="{2177A9C8-3D8E-44FA-8FEA-8F74550FD216}"/>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93552" name="Group 16">
            <a:extLst>
              <a:ext uri="{FF2B5EF4-FFF2-40B4-BE49-F238E27FC236}">
                <a16:creationId xmlns:a16="http://schemas.microsoft.com/office/drawing/2014/main" id="{D289E76A-5948-424B-A976-44B5EA2DE160}"/>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3210" name="Rectangle 26">
            <a:extLst>
              <a:ext uri="{FF2B5EF4-FFF2-40B4-BE49-F238E27FC236}">
                <a16:creationId xmlns:a16="http://schemas.microsoft.com/office/drawing/2014/main" id="{82A6FA4F-059C-48F1-87CE-1246CD08A3D4}"/>
              </a:ext>
            </a:extLst>
          </p:cNvPr>
          <p:cNvSpPr>
            <a:spLocks noChangeArrowheads="1"/>
          </p:cNvSpPr>
          <p:nvPr/>
        </p:nvSpPr>
        <p:spPr bwMode="auto">
          <a:xfrm>
            <a:off x="2987675" y="1844675"/>
            <a:ext cx="3529013"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93211" name="Text Box 27">
            <a:extLst>
              <a:ext uri="{FF2B5EF4-FFF2-40B4-BE49-F238E27FC236}">
                <a16:creationId xmlns:a16="http://schemas.microsoft.com/office/drawing/2014/main" id="{A6E37131-B07D-4661-9D62-22D3DB87BC93}"/>
              </a:ext>
            </a:extLst>
          </p:cNvPr>
          <p:cNvSpPr txBox="1">
            <a:spLocks noChangeArrowheads="1"/>
          </p:cNvSpPr>
          <p:nvPr/>
        </p:nvSpPr>
        <p:spPr bwMode="auto">
          <a:xfrm>
            <a:off x="1457325" y="1628775"/>
            <a:ext cx="73818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9</a:t>
            </a:r>
            <a:r>
              <a:rPr lang="zh-TW" altLang="en-US" sz="1800">
                <a:ea typeface="標楷體" panose="03000509000000000000" pitchFamily="65" charset="-120"/>
              </a:rPr>
              <a:t>）說明：圈選後加以塗改者，應屬無效票。</a:t>
            </a:r>
            <a:endParaRPr lang="zh-TW" altLang="en-US">
              <a:ea typeface="標楷體" panose="03000509000000000000" pitchFamily="65" charset="-120"/>
            </a:endParaRPr>
          </a:p>
        </p:txBody>
      </p:sp>
      <p:pic>
        <p:nvPicPr>
          <p:cNvPr id="93212" name="Picture 28" descr="001">
            <a:extLst>
              <a:ext uri="{FF2B5EF4-FFF2-40B4-BE49-F238E27FC236}">
                <a16:creationId xmlns:a16="http://schemas.microsoft.com/office/drawing/2014/main" id="{F2915613-449D-458A-B57D-433736DE0D7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2725" y="2276475"/>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93213" name="Line 32">
            <a:extLst>
              <a:ext uri="{FF2B5EF4-FFF2-40B4-BE49-F238E27FC236}">
                <a16:creationId xmlns:a16="http://schemas.microsoft.com/office/drawing/2014/main" id="{28E33B64-E9B8-4B5F-94C9-D23741A58D79}"/>
              </a:ext>
            </a:extLst>
          </p:cNvPr>
          <p:cNvSpPr>
            <a:spLocks noChangeShapeType="1"/>
          </p:cNvSpPr>
          <p:nvPr/>
        </p:nvSpPr>
        <p:spPr bwMode="auto">
          <a:xfrm flipH="1">
            <a:off x="5219700" y="2205038"/>
            <a:ext cx="647700" cy="6477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3214" name="Line 33">
            <a:extLst>
              <a:ext uri="{FF2B5EF4-FFF2-40B4-BE49-F238E27FC236}">
                <a16:creationId xmlns:a16="http://schemas.microsoft.com/office/drawing/2014/main" id="{EFAA55DC-4D0A-4041-BAE7-61687FB8E27A}"/>
              </a:ext>
            </a:extLst>
          </p:cNvPr>
          <p:cNvSpPr>
            <a:spLocks noChangeShapeType="1"/>
          </p:cNvSpPr>
          <p:nvPr/>
        </p:nvSpPr>
        <p:spPr bwMode="auto">
          <a:xfrm>
            <a:off x="5219700" y="2205038"/>
            <a:ext cx="865188" cy="71913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p:transition>
    <p:zoom/>
  </p:transition>
</p:sld>
</file>

<file path=ppt/slides/slide9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94210" name="投影片編號版面配置區 7">
            <a:extLst>
              <a:ext uri="{FF2B5EF4-FFF2-40B4-BE49-F238E27FC236}">
                <a16:creationId xmlns:a16="http://schemas.microsoft.com/office/drawing/2014/main" id="{A0894835-1B9A-4FF5-B2C3-22F06352A3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8D331015-B2F7-45C0-BAEF-648E89CAB5EE}" type="slidenum">
              <a:rPr lang="en-US" altLang="zh-TW" sz="1400">
                <a:ea typeface="標楷體" panose="03000509000000000000" pitchFamily="65" charset="-120"/>
              </a:rPr>
              <a:pPr eaLnBrk="1" hangingPunct="1"/>
              <a:t>91</a:t>
            </a:fld>
            <a:endParaRPr lang="en-US" altLang="zh-TW" sz="1400">
              <a:ea typeface="標楷體" panose="03000509000000000000" pitchFamily="65" charset="-120"/>
            </a:endParaRPr>
          </a:p>
        </p:txBody>
      </p:sp>
      <p:sp>
        <p:nvSpPr>
          <p:cNvPr id="94211" name="Rectangle 3">
            <a:extLst>
              <a:ext uri="{FF2B5EF4-FFF2-40B4-BE49-F238E27FC236}">
                <a16:creationId xmlns:a16="http://schemas.microsoft.com/office/drawing/2014/main" id="{A4102E18-9FAA-46F0-A127-3015E6BA78D1}"/>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94212" name="Rectangle 4">
            <a:extLst>
              <a:ext uri="{FF2B5EF4-FFF2-40B4-BE49-F238E27FC236}">
                <a16:creationId xmlns:a16="http://schemas.microsoft.com/office/drawing/2014/main" id="{DFAEF770-244F-4BA4-8028-0A8515C12F6A}"/>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94213" name="Rectangle 5">
            <a:extLst>
              <a:ext uri="{FF2B5EF4-FFF2-40B4-BE49-F238E27FC236}">
                <a16:creationId xmlns:a16="http://schemas.microsoft.com/office/drawing/2014/main" id="{4A37D5B5-8032-421A-A0CB-86BF6DD2AEA5}"/>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（二）無效票： </a:t>
            </a:r>
          </a:p>
        </p:txBody>
      </p:sp>
      <p:graphicFrame>
        <p:nvGraphicFramePr>
          <p:cNvPr id="194566" name="Group 6">
            <a:extLst>
              <a:ext uri="{FF2B5EF4-FFF2-40B4-BE49-F238E27FC236}">
                <a16:creationId xmlns:a16="http://schemas.microsoft.com/office/drawing/2014/main" id="{DC827CF3-3F64-42E3-B6ED-EB232EF6AFA1}"/>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94592" name="Group 32">
            <a:extLst>
              <a:ext uri="{FF2B5EF4-FFF2-40B4-BE49-F238E27FC236}">
                <a16:creationId xmlns:a16="http://schemas.microsoft.com/office/drawing/2014/main" id="{5C777BB7-BBD0-4F4C-BDC3-956087FAFF24}"/>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400" b="0" i="0" u="none" strike="noStrike" cap="none" normalizeH="0" baseline="0%" dirty="0">
                          <a:ln>
                            <a:noFill/>
                          </a:ln>
                          <a:solidFill>
                            <a:srgbClr val="FF0000"/>
                          </a:solidFill>
                          <a:effectLst/>
                          <a:latin typeface="Times New Roman" pitchFamily="18" charset="0"/>
                          <a:ea typeface="標楷體" pitchFamily="65" charset="-120"/>
                        </a:rPr>
                        <a:t>某</a:t>
                      </a: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400" b="0" i="0" u="none" strike="noStrike" cap="none" normalizeH="0" baseline="0%" dirty="0">
                          <a:ln>
                            <a:noFill/>
                          </a:ln>
                          <a:solidFill>
                            <a:srgbClr val="FF0000"/>
                          </a:solidFill>
                          <a:effectLst/>
                          <a:latin typeface="Times New Roman" pitchFamily="18" charset="0"/>
                          <a:ea typeface="標楷體" pitchFamily="65" charset="-120"/>
                        </a:rPr>
                        <a:t>甲</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4234" name="Rectangle 26">
            <a:extLst>
              <a:ext uri="{FF2B5EF4-FFF2-40B4-BE49-F238E27FC236}">
                <a16:creationId xmlns:a16="http://schemas.microsoft.com/office/drawing/2014/main" id="{0B472374-3F6E-42E1-9348-D14311246B89}"/>
              </a:ext>
            </a:extLst>
          </p:cNvPr>
          <p:cNvSpPr>
            <a:spLocks noChangeArrowheads="1"/>
          </p:cNvSpPr>
          <p:nvPr/>
        </p:nvSpPr>
        <p:spPr bwMode="auto">
          <a:xfrm>
            <a:off x="2987675" y="1844675"/>
            <a:ext cx="3529013"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94235" name="Text Box 27">
            <a:extLst>
              <a:ext uri="{FF2B5EF4-FFF2-40B4-BE49-F238E27FC236}">
                <a16:creationId xmlns:a16="http://schemas.microsoft.com/office/drawing/2014/main" id="{5258FABA-350A-4126-9920-C5704ABD421A}"/>
              </a:ext>
            </a:extLst>
          </p:cNvPr>
          <p:cNvSpPr txBox="1">
            <a:spLocks noChangeArrowheads="1"/>
          </p:cNvSpPr>
          <p:nvPr/>
        </p:nvSpPr>
        <p:spPr bwMode="auto">
          <a:xfrm>
            <a:off x="1733550" y="1628775"/>
            <a:ext cx="46196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10</a:t>
            </a:r>
            <a:r>
              <a:rPr lang="zh-TW" altLang="en-US" sz="1800">
                <a:ea typeface="標楷體" panose="03000509000000000000" pitchFamily="65" charset="-120"/>
              </a:rPr>
              <a:t>）說明：以簽名圈選者，應屬無效票。</a:t>
            </a:r>
            <a:endParaRPr lang="zh-TW" altLang="en-US">
              <a:ea typeface="標楷體" panose="03000509000000000000" pitchFamily="65" charset="-120"/>
            </a:endParaRPr>
          </a:p>
        </p:txBody>
      </p:sp>
    </p:spTree>
  </p:cSld>
  <p:clrMapOvr>
    <a:masterClrMapping/>
  </p:clrMapOvr>
  <p:transition>
    <p:zoom/>
  </p:transition>
</p:sld>
</file>

<file path=ppt/slides/slide9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95234" name="投影片編號版面配置區 7">
            <a:extLst>
              <a:ext uri="{FF2B5EF4-FFF2-40B4-BE49-F238E27FC236}">
                <a16:creationId xmlns:a16="http://schemas.microsoft.com/office/drawing/2014/main" id="{B7D7A3D2-2B26-4EEF-882F-5A178BE500F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D4A8AF81-EDB5-4D0C-8067-94123F0F4478}" type="slidenum">
              <a:rPr lang="en-US" altLang="zh-TW" sz="1400">
                <a:ea typeface="標楷體" panose="03000509000000000000" pitchFamily="65" charset="-120"/>
              </a:rPr>
              <a:pPr eaLnBrk="1" hangingPunct="1"/>
              <a:t>92</a:t>
            </a:fld>
            <a:endParaRPr lang="en-US" altLang="zh-TW" sz="1400">
              <a:ea typeface="標楷體" panose="03000509000000000000" pitchFamily="65" charset="-120"/>
            </a:endParaRPr>
          </a:p>
        </p:txBody>
      </p:sp>
      <p:sp>
        <p:nvSpPr>
          <p:cNvPr id="95235" name="Rectangle 4">
            <a:extLst>
              <a:ext uri="{FF2B5EF4-FFF2-40B4-BE49-F238E27FC236}">
                <a16:creationId xmlns:a16="http://schemas.microsoft.com/office/drawing/2014/main" id="{199A2C27-B795-4C79-99B2-724B6FF57157}"/>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95236" name="Rectangle 5">
            <a:extLst>
              <a:ext uri="{FF2B5EF4-FFF2-40B4-BE49-F238E27FC236}">
                <a16:creationId xmlns:a16="http://schemas.microsoft.com/office/drawing/2014/main" id="{D49ACD3B-C5F4-4566-96D2-94214150EAF0}"/>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（二）無效票</a:t>
            </a:r>
            <a:r>
              <a:rPr lang="zh-TW" altLang="en-US"/>
              <a:t>： </a:t>
            </a:r>
          </a:p>
        </p:txBody>
      </p:sp>
      <p:graphicFrame>
        <p:nvGraphicFramePr>
          <p:cNvPr id="195590" name="Group 6">
            <a:extLst>
              <a:ext uri="{FF2B5EF4-FFF2-40B4-BE49-F238E27FC236}">
                <a16:creationId xmlns:a16="http://schemas.microsoft.com/office/drawing/2014/main" id="{FC09C6FF-7A9C-4F29-90B2-53F0F4BBB53A}"/>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95600" name="Group 16">
            <a:extLst>
              <a:ext uri="{FF2B5EF4-FFF2-40B4-BE49-F238E27FC236}">
                <a16:creationId xmlns:a16="http://schemas.microsoft.com/office/drawing/2014/main" id="{6E5C8AF0-541D-48F2-8A45-9C243D94A4A8}"/>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某</a:t>
                      </a:r>
                    </a:p>
                    <a:p>
                      <a:pPr marL="0" marR="0" lvl="0" indent="0" algn="l"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乙</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5257" name="Rectangle 26">
            <a:extLst>
              <a:ext uri="{FF2B5EF4-FFF2-40B4-BE49-F238E27FC236}">
                <a16:creationId xmlns:a16="http://schemas.microsoft.com/office/drawing/2014/main" id="{4EF2DBA1-FBDC-407A-A77C-AFC1E30BC1E2}"/>
              </a:ext>
            </a:extLst>
          </p:cNvPr>
          <p:cNvSpPr>
            <a:spLocks noChangeArrowheads="1"/>
          </p:cNvSpPr>
          <p:nvPr/>
        </p:nvSpPr>
        <p:spPr bwMode="auto">
          <a:xfrm>
            <a:off x="2987675" y="1844675"/>
            <a:ext cx="3529013"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95258" name="Text Box 27">
            <a:extLst>
              <a:ext uri="{FF2B5EF4-FFF2-40B4-BE49-F238E27FC236}">
                <a16:creationId xmlns:a16="http://schemas.microsoft.com/office/drawing/2014/main" id="{B52B54AC-A01A-4680-B1A7-15193961F508}"/>
              </a:ext>
            </a:extLst>
          </p:cNvPr>
          <p:cNvSpPr txBox="1">
            <a:spLocks noChangeArrowheads="1"/>
          </p:cNvSpPr>
          <p:nvPr/>
        </p:nvSpPr>
        <p:spPr bwMode="auto">
          <a:xfrm>
            <a:off x="1087438" y="1628775"/>
            <a:ext cx="11080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11</a:t>
            </a:r>
            <a:r>
              <a:rPr lang="zh-TW" altLang="en-US" sz="1800">
                <a:ea typeface="標楷體" panose="03000509000000000000" pitchFamily="65" charset="-120"/>
              </a:rPr>
              <a:t>）說明：圈選後加簽名者，應屬無效票。</a:t>
            </a:r>
            <a:r>
              <a:rPr lang="zh-TW" altLang="en-US">
                <a:ea typeface="標楷體" panose="03000509000000000000" pitchFamily="65" charset="-120"/>
              </a:rPr>
              <a:t> </a:t>
            </a:r>
            <a:endParaRPr lang="zh-TW" altLang="en-US" sz="1800">
              <a:ea typeface="標楷體" panose="03000509000000000000" pitchFamily="65" charset="-120"/>
            </a:endParaRPr>
          </a:p>
          <a:p>
            <a:pPr eaLnBrk="1" hangingPunct="1"/>
            <a:endParaRPr lang="en-US" altLang="zh-TW" sz="1800">
              <a:ea typeface="標楷體" panose="03000509000000000000" pitchFamily="65" charset="-120"/>
            </a:endParaRPr>
          </a:p>
        </p:txBody>
      </p:sp>
      <p:pic>
        <p:nvPicPr>
          <p:cNvPr id="95259" name="Picture 28" descr="001">
            <a:extLst>
              <a:ext uri="{FF2B5EF4-FFF2-40B4-BE49-F238E27FC236}">
                <a16:creationId xmlns:a16="http://schemas.microsoft.com/office/drawing/2014/main" id="{7BC5197C-446E-45D5-8448-31C750802D5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5963" y="2276475"/>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ransition>
    <p:zoom/>
  </p:transition>
</p:sld>
</file>

<file path=ppt/slides/slide9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96258" name="投影片編號版面配置區 7">
            <a:extLst>
              <a:ext uri="{FF2B5EF4-FFF2-40B4-BE49-F238E27FC236}">
                <a16:creationId xmlns:a16="http://schemas.microsoft.com/office/drawing/2014/main" id="{FBB9B90B-AD9E-4A82-AD11-61C7175767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7383D0D6-A762-49B6-BD96-63BDDE7198BC}" type="slidenum">
              <a:rPr lang="en-US" altLang="zh-TW" sz="1400">
                <a:ea typeface="標楷體" panose="03000509000000000000" pitchFamily="65" charset="-120"/>
              </a:rPr>
              <a:pPr eaLnBrk="1" hangingPunct="1"/>
              <a:t>93</a:t>
            </a:fld>
            <a:endParaRPr lang="en-US" altLang="zh-TW" sz="1400">
              <a:ea typeface="標楷體" panose="03000509000000000000" pitchFamily="65" charset="-120"/>
            </a:endParaRPr>
          </a:p>
        </p:txBody>
      </p:sp>
      <p:sp>
        <p:nvSpPr>
          <p:cNvPr id="96259" name="Rectangle 3">
            <a:extLst>
              <a:ext uri="{FF2B5EF4-FFF2-40B4-BE49-F238E27FC236}">
                <a16:creationId xmlns:a16="http://schemas.microsoft.com/office/drawing/2014/main" id="{57EBF2B2-81DF-4C8C-B7F4-A420CD07E5E4}"/>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96260" name="Rectangle 4">
            <a:extLst>
              <a:ext uri="{FF2B5EF4-FFF2-40B4-BE49-F238E27FC236}">
                <a16:creationId xmlns:a16="http://schemas.microsoft.com/office/drawing/2014/main" id="{8FCF61BB-8259-4FB5-B082-8180C6C80541}"/>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96261" name="Rectangle 5">
            <a:extLst>
              <a:ext uri="{FF2B5EF4-FFF2-40B4-BE49-F238E27FC236}">
                <a16:creationId xmlns:a16="http://schemas.microsoft.com/office/drawing/2014/main" id="{48EA1A52-A439-45CC-8B61-E7497DF4939D}"/>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（二）無效票</a:t>
            </a:r>
            <a:r>
              <a:rPr lang="zh-TW" altLang="en-US"/>
              <a:t>： </a:t>
            </a:r>
          </a:p>
        </p:txBody>
      </p:sp>
      <p:graphicFrame>
        <p:nvGraphicFramePr>
          <p:cNvPr id="196614" name="Group 6">
            <a:extLst>
              <a:ext uri="{FF2B5EF4-FFF2-40B4-BE49-F238E27FC236}">
                <a16:creationId xmlns:a16="http://schemas.microsoft.com/office/drawing/2014/main" id="{84CB441C-77C3-47F5-9274-CCD91CB39529}"/>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96624" name="Group 16">
            <a:extLst>
              <a:ext uri="{FF2B5EF4-FFF2-40B4-BE49-F238E27FC236}">
                <a16:creationId xmlns:a16="http://schemas.microsoft.com/office/drawing/2014/main" id="{F709FDFD-194C-49F9-8D1C-48809C5449E7}"/>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400" b="0" i="0" u="none" strike="noStrike" cap="none" normalizeH="0" baseline="0%" dirty="0">
                          <a:ln>
                            <a:noFill/>
                          </a:ln>
                          <a:solidFill>
                            <a:srgbClr val="FF0000"/>
                          </a:solidFill>
                          <a:effectLst/>
                          <a:latin typeface="Times New Roman" pitchFamily="18" charset="0"/>
                          <a:ea typeface="標楷體" pitchFamily="65" charset="-120"/>
                        </a:rPr>
                        <a:t>某</a:t>
                      </a: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400" b="0" i="0" u="none" strike="noStrike" cap="none" normalizeH="0" baseline="0%" dirty="0">
                          <a:ln>
                            <a:noFill/>
                          </a:ln>
                          <a:solidFill>
                            <a:srgbClr val="FF0000"/>
                          </a:solidFill>
                          <a:effectLst/>
                          <a:latin typeface="Times New Roman" pitchFamily="18" charset="0"/>
                          <a:ea typeface="標楷體" pitchFamily="65" charset="-120"/>
                        </a:rPr>
                        <a:t>丙</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6282" name="Rectangle 26">
            <a:extLst>
              <a:ext uri="{FF2B5EF4-FFF2-40B4-BE49-F238E27FC236}">
                <a16:creationId xmlns:a16="http://schemas.microsoft.com/office/drawing/2014/main" id="{1DAFD59A-5105-46B0-9F98-7746F7F2D6CE}"/>
              </a:ext>
            </a:extLst>
          </p:cNvPr>
          <p:cNvSpPr>
            <a:spLocks noChangeArrowheads="1"/>
          </p:cNvSpPr>
          <p:nvPr/>
        </p:nvSpPr>
        <p:spPr bwMode="auto">
          <a:xfrm>
            <a:off x="2916238" y="1844675"/>
            <a:ext cx="3671887"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96283" name="Text Box 27">
            <a:extLst>
              <a:ext uri="{FF2B5EF4-FFF2-40B4-BE49-F238E27FC236}">
                <a16:creationId xmlns:a16="http://schemas.microsoft.com/office/drawing/2014/main" id="{706D79CB-FDD9-4E79-919F-1C9DE49DEDDE}"/>
              </a:ext>
            </a:extLst>
          </p:cNvPr>
          <p:cNvSpPr txBox="1">
            <a:spLocks noChangeArrowheads="1"/>
          </p:cNvSpPr>
          <p:nvPr/>
        </p:nvSpPr>
        <p:spPr bwMode="auto">
          <a:xfrm>
            <a:off x="1733550" y="1628775"/>
            <a:ext cx="46196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12</a:t>
            </a:r>
            <a:r>
              <a:rPr lang="zh-TW" altLang="en-US" sz="1800">
                <a:ea typeface="標楷體" panose="03000509000000000000" pitchFamily="65" charset="-120"/>
              </a:rPr>
              <a:t>）說明：以蓋章圈選者，應屬無效票。</a:t>
            </a:r>
            <a:endParaRPr lang="zh-TW" altLang="en-US">
              <a:ea typeface="標楷體" panose="03000509000000000000" pitchFamily="65" charset="-120"/>
            </a:endParaRPr>
          </a:p>
        </p:txBody>
      </p:sp>
      <p:sp>
        <p:nvSpPr>
          <p:cNvPr id="96284" name="Rectangle 28">
            <a:extLst>
              <a:ext uri="{FF2B5EF4-FFF2-40B4-BE49-F238E27FC236}">
                <a16:creationId xmlns:a16="http://schemas.microsoft.com/office/drawing/2014/main" id="{AA25D6D8-FACA-44A0-BD51-1C833F3FA840}"/>
              </a:ext>
            </a:extLst>
          </p:cNvPr>
          <p:cNvSpPr>
            <a:spLocks noChangeArrowheads="1"/>
          </p:cNvSpPr>
          <p:nvPr/>
        </p:nvSpPr>
        <p:spPr bwMode="auto">
          <a:xfrm>
            <a:off x="5364163" y="2133600"/>
            <a:ext cx="576262" cy="790575"/>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Tree>
  </p:cSld>
  <p:clrMapOvr>
    <a:masterClrMapping/>
  </p:clrMapOvr>
  <p:transition>
    <p:zoom/>
  </p:transition>
</p:sld>
</file>

<file path=ppt/slides/slide9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97282" name="投影片編號版面配置區 7">
            <a:extLst>
              <a:ext uri="{FF2B5EF4-FFF2-40B4-BE49-F238E27FC236}">
                <a16:creationId xmlns:a16="http://schemas.microsoft.com/office/drawing/2014/main" id="{1C6569EB-B685-4202-8DDB-906E5DBBA5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DBC144E0-9A90-4957-8295-4E9DD951F846}" type="slidenum">
              <a:rPr lang="en-US" altLang="zh-TW" sz="1400">
                <a:ea typeface="標楷體" panose="03000509000000000000" pitchFamily="65" charset="-120"/>
              </a:rPr>
              <a:pPr eaLnBrk="1" hangingPunct="1"/>
              <a:t>94</a:t>
            </a:fld>
            <a:endParaRPr lang="en-US" altLang="zh-TW" sz="1400">
              <a:ea typeface="標楷體" panose="03000509000000000000" pitchFamily="65" charset="-120"/>
            </a:endParaRPr>
          </a:p>
        </p:txBody>
      </p:sp>
      <p:sp>
        <p:nvSpPr>
          <p:cNvPr id="97283" name="Rectangle 3">
            <a:extLst>
              <a:ext uri="{FF2B5EF4-FFF2-40B4-BE49-F238E27FC236}">
                <a16:creationId xmlns:a16="http://schemas.microsoft.com/office/drawing/2014/main" id="{696CF3DE-C8A9-42AF-806B-A64E0CBCC331}"/>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97284" name="Rectangle 4">
            <a:extLst>
              <a:ext uri="{FF2B5EF4-FFF2-40B4-BE49-F238E27FC236}">
                <a16:creationId xmlns:a16="http://schemas.microsoft.com/office/drawing/2014/main" id="{57A32037-7643-414E-AF2F-00CA63D2F509}"/>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97285" name="Rectangle 5">
            <a:extLst>
              <a:ext uri="{FF2B5EF4-FFF2-40B4-BE49-F238E27FC236}">
                <a16:creationId xmlns:a16="http://schemas.microsoft.com/office/drawing/2014/main" id="{A3C7DA9A-2135-4879-A3D0-484B7AA044CA}"/>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（二）無效票</a:t>
            </a:r>
            <a:r>
              <a:rPr lang="zh-TW" altLang="en-US"/>
              <a:t>： </a:t>
            </a:r>
          </a:p>
        </p:txBody>
      </p:sp>
      <p:graphicFrame>
        <p:nvGraphicFramePr>
          <p:cNvPr id="198662" name="Group 6">
            <a:extLst>
              <a:ext uri="{FF2B5EF4-FFF2-40B4-BE49-F238E27FC236}">
                <a16:creationId xmlns:a16="http://schemas.microsoft.com/office/drawing/2014/main" id="{B28252C4-3F4F-4700-951C-F7EEF0BBD5EE}"/>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98672" name="Group 16">
            <a:extLst>
              <a:ext uri="{FF2B5EF4-FFF2-40B4-BE49-F238E27FC236}">
                <a16:creationId xmlns:a16="http://schemas.microsoft.com/office/drawing/2014/main" id="{C2F720DE-47D0-46C1-89CB-65051C47FC41}"/>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標楷體" pitchFamily="65" charset="-120"/>
                        </a:rPr>
                        <a:t>  </a:t>
                      </a: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某</a:t>
                      </a:r>
                    </a:p>
                    <a:p>
                      <a:pPr marL="0" marR="0" lvl="0" indent="0" algn="l"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  丁</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7306" name="Rectangle 26">
            <a:extLst>
              <a:ext uri="{FF2B5EF4-FFF2-40B4-BE49-F238E27FC236}">
                <a16:creationId xmlns:a16="http://schemas.microsoft.com/office/drawing/2014/main" id="{943829AE-B5EE-448B-9ACC-18C460A15F4C}"/>
              </a:ext>
            </a:extLst>
          </p:cNvPr>
          <p:cNvSpPr>
            <a:spLocks noChangeArrowheads="1"/>
          </p:cNvSpPr>
          <p:nvPr/>
        </p:nvSpPr>
        <p:spPr bwMode="auto">
          <a:xfrm>
            <a:off x="2987675" y="1844675"/>
            <a:ext cx="3600450"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97307" name="Text Box 27">
            <a:extLst>
              <a:ext uri="{FF2B5EF4-FFF2-40B4-BE49-F238E27FC236}">
                <a16:creationId xmlns:a16="http://schemas.microsoft.com/office/drawing/2014/main" id="{87E82F59-DA50-4C58-8B64-4273B572DF4F}"/>
              </a:ext>
            </a:extLst>
          </p:cNvPr>
          <p:cNvSpPr txBox="1">
            <a:spLocks noChangeArrowheads="1"/>
          </p:cNvSpPr>
          <p:nvPr/>
        </p:nvSpPr>
        <p:spPr bwMode="auto">
          <a:xfrm>
            <a:off x="1087438" y="1628775"/>
            <a:ext cx="11080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13</a:t>
            </a:r>
            <a:r>
              <a:rPr lang="zh-TW" altLang="en-US" sz="1800">
                <a:ea typeface="標楷體" panose="03000509000000000000" pitchFamily="65" charset="-120"/>
              </a:rPr>
              <a:t>）說明：圈選後加蓋章者，應屬無效票。</a:t>
            </a:r>
            <a:r>
              <a:rPr lang="zh-TW" altLang="en-US">
                <a:ea typeface="標楷體" panose="03000509000000000000" pitchFamily="65" charset="-120"/>
              </a:rPr>
              <a:t> </a:t>
            </a:r>
            <a:endParaRPr lang="zh-TW" altLang="en-US" sz="1800">
              <a:ea typeface="標楷體" panose="03000509000000000000" pitchFamily="65" charset="-120"/>
            </a:endParaRPr>
          </a:p>
          <a:p>
            <a:pPr eaLnBrk="1" hangingPunct="1"/>
            <a:endParaRPr lang="en-US" altLang="zh-TW" sz="1800">
              <a:ea typeface="標楷體" panose="03000509000000000000" pitchFamily="65" charset="-120"/>
            </a:endParaRPr>
          </a:p>
        </p:txBody>
      </p:sp>
      <p:pic>
        <p:nvPicPr>
          <p:cNvPr id="97308" name="Picture 28" descr="001">
            <a:extLst>
              <a:ext uri="{FF2B5EF4-FFF2-40B4-BE49-F238E27FC236}">
                <a16:creationId xmlns:a16="http://schemas.microsoft.com/office/drawing/2014/main" id="{CD4EB0B5-4F0E-49F1-AC25-80F9C9937AE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5963" y="2276475"/>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97309" name="Rectangle 29">
            <a:extLst>
              <a:ext uri="{FF2B5EF4-FFF2-40B4-BE49-F238E27FC236}">
                <a16:creationId xmlns:a16="http://schemas.microsoft.com/office/drawing/2014/main" id="{0893D1F3-64E3-4143-AA03-FC19BAC4B116}"/>
              </a:ext>
            </a:extLst>
          </p:cNvPr>
          <p:cNvSpPr>
            <a:spLocks noChangeArrowheads="1"/>
          </p:cNvSpPr>
          <p:nvPr/>
        </p:nvSpPr>
        <p:spPr bwMode="auto">
          <a:xfrm>
            <a:off x="5076825" y="2133600"/>
            <a:ext cx="431800" cy="719138"/>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Tree>
  </p:cSld>
  <p:clrMapOvr>
    <a:masterClrMapping/>
  </p:clrMapOvr>
  <p:transition>
    <p:zoom/>
  </p:transition>
</p:sld>
</file>

<file path=ppt/slides/slide9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98306" name="投影片編號版面配置區 7">
            <a:extLst>
              <a:ext uri="{FF2B5EF4-FFF2-40B4-BE49-F238E27FC236}">
                <a16:creationId xmlns:a16="http://schemas.microsoft.com/office/drawing/2014/main" id="{803138E9-5342-450F-80B5-3AB40F0B7F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282B7E1E-49DC-4A76-A3A4-3D3D9FE593DE}" type="slidenum">
              <a:rPr lang="en-US" altLang="zh-TW" sz="1400">
                <a:ea typeface="標楷體" panose="03000509000000000000" pitchFamily="65" charset="-120"/>
              </a:rPr>
              <a:pPr eaLnBrk="1" hangingPunct="1"/>
              <a:t>95</a:t>
            </a:fld>
            <a:endParaRPr lang="en-US" altLang="zh-TW" sz="1400">
              <a:ea typeface="標楷體" panose="03000509000000000000" pitchFamily="65" charset="-120"/>
            </a:endParaRPr>
          </a:p>
        </p:txBody>
      </p:sp>
      <p:sp>
        <p:nvSpPr>
          <p:cNvPr id="98307" name="Rectangle 3">
            <a:extLst>
              <a:ext uri="{FF2B5EF4-FFF2-40B4-BE49-F238E27FC236}">
                <a16:creationId xmlns:a16="http://schemas.microsoft.com/office/drawing/2014/main" id="{2B3DF39A-BC6E-4527-844F-BE806BB6284D}"/>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98308" name="Rectangle 4">
            <a:extLst>
              <a:ext uri="{FF2B5EF4-FFF2-40B4-BE49-F238E27FC236}">
                <a16:creationId xmlns:a16="http://schemas.microsoft.com/office/drawing/2014/main" id="{AE8226CE-F759-4E7E-83DF-F7F0807ECC2F}"/>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98309" name="Rectangle 5">
            <a:extLst>
              <a:ext uri="{FF2B5EF4-FFF2-40B4-BE49-F238E27FC236}">
                <a16:creationId xmlns:a16="http://schemas.microsoft.com/office/drawing/2014/main" id="{668CE95D-B1A8-48C2-8D26-EC5A32509D2A}"/>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（二）無效票</a:t>
            </a:r>
            <a:r>
              <a:rPr lang="zh-TW" altLang="en-US"/>
              <a:t>： </a:t>
            </a:r>
          </a:p>
        </p:txBody>
      </p:sp>
      <p:graphicFrame>
        <p:nvGraphicFramePr>
          <p:cNvPr id="199686" name="Group 6">
            <a:extLst>
              <a:ext uri="{FF2B5EF4-FFF2-40B4-BE49-F238E27FC236}">
                <a16:creationId xmlns:a16="http://schemas.microsoft.com/office/drawing/2014/main" id="{353BD441-487B-41D7-B887-1B8D91015D6C}"/>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99696" name="Group 16">
            <a:extLst>
              <a:ext uri="{FF2B5EF4-FFF2-40B4-BE49-F238E27FC236}">
                <a16:creationId xmlns:a16="http://schemas.microsoft.com/office/drawing/2014/main" id="{9FA0FE1F-D324-4A35-A747-22A514CC0D80}"/>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標楷體" pitchFamily="65" charset="-120"/>
                        </a:rPr>
                        <a:t>  </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8330" name="Rectangle 26">
            <a:extLst>
              <a:ext uri="{FF2B5EF4-FFF2-40B4-BE49-F238E27FC236}">
                <a16:creationId xmlns:a16="http://schemas.microsoft.com/office/drawing/2014/main" id="{07FB5FF3-8649-4802-A4C2-06ECA30C6F4D}"/>
              </a:ext>
            </a:extLst>
          </p:cNvPr>
          <p:cNvSpPr>
            <a:spLocks noChangeArrowheads="1"/>
          </p:cNvSpPr>
          <p:nvPr/>
        </p:nvSpPr>
        <p:spPr bwMode="auto">
          <a:xfrm>
            <a:off x="2916238" y="1844675"/>
            <a:ext cx="3743325" cy="4176713"/>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98331" name="Text Box 27">
            <a:extLst>
              <a:ext uri="{FF2B5EF4-FFF2-40B4-BE49-F238E27FC236}">
                <a16:creationId xmlns:a16="http://schemas.microsoft.com/office/drawing/2014/main" id="{BEA696F7-B9AC-4B37-AF3F-D4046316F4FF}"/>
              </a:ext>
            </a:extLst>
          </p:cNvPr>
          <p:cNvSpPr txBox="1">
            <a:spLocks noChangeArrowheads="1"/>
          </p:cNvSpPr>
          <p:nvPr/>
        </p:nvSpPr>
        <p:spPr bwMode="auto">
          <a:xfrm>
            <a:off x="1087438" y="1628775"/>
            <a:ext cx="11080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14</a:t>
            </a:r>
            <a:r>
              <a:rPr lang="zh-TW" altLang="en-US" sz="1800">
                <a:ea typeface="標楷體" panose="03000509000000000000" pitchFamily="65" charset="-120"/>
              </a:rPr>
              <a:t>）說明：以按指印圈選者，應屬無效票。</a:t>
            </a:r>
            <a:r>
              <a:rPr lang="zh-TW" altLang="en-US">
                <a:ea typeface="標楷體" panose="03000509000000000000" pitchFamily="65" charset="-120"/>
              </a:rPr>
              <a:t> </a:t>
            </a:r>
            <a:endParaRPr lang="zh-TW" altLang="en-US" sz="1800">
              <a:ea typeface="標楷體" panose="03000509000000000000" pitchFamily="65" charset="-120"/>
            </a:endParaRPr>
          </a:p>
          <a:p>
            <a:pPr eaLnBrk="1" hangingPunct="1"/>
            <a:endParaRPr lang="en-US" altLang="zh-TW" sz="1800">
              <a:ea typeface="標楷體" panose="03000509000000000000" pitchFamily="65" charset="-120"/>
            </a:endParaRPr>
          </a:p>
        </p:txBody>
      </p:sp>
      <p:pic>
        <p:nvPicPr>
          <p:cNvPr id="98332" name="Picture 30" descr="_____2">
            <a:extLst>
              <a:ext uri="{FF2B5EF4-FFF2-40B4-BE49-F238E27FC236}">
                <a16:creationId xmlns:a16="http://schemas.microsoft.com/office/drawing/2014/main" id="{26AC240B-F58D-4080-BE6D-765AD70646A8}"/>
              </a:ext>
            </a:extLst>
          </p:cNvPr>
          <p:cNvPicPr>
            <a:picLocks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867400" y="2276475"/>
            <a:ext cx="700088" cy="819150"/>
          </a:xfrm>
          <a:noFill/>
        </p:spPr>
      </p:pic>
    </p:spTree>
  </p:cSld>
  <p:clrMapOvr>
    <a:masterClrMapping/>
  </p:clrMapOvr>
  <p:transition>
    <p:zoom/>
  </p:transition>
</p:sld>
</file>

<file path=ppt/slides/slide9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99330" name="投影片編號版面配置區 7">
            <a:extLst>
              <a:ext uri="{FF2B5EF4-FFF2-40B4-BE49-F238E27FC236}">
                <a16:creationId xmlns:a16="http://schemas.microsoft.com/office/drawing/2014/main" id="{3D526717-4073-4A6D-8A33-89AED250A2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881D3A91-7DF3-4E54-886B-BDF32A989BF3}" type="slidenum">
              <a:rPr lang="en-US" altLang="zh-TW" sz="1400">
                <a:ea typeface="標楷體" panose="03000509000000000000" pitchFamily="65" charset="-120"/>
              </a:rPr>
              <a:pPr eaLnBrk="1" hangingPunct="1"/>
              <a:t>96</a:t>
            </a:fld>
            <a:endParaRPr lang="en-US" altLang="zh-TW" sz="1400">
              <a:ea typeface="標楷體" panose="03000509000000000000" pitchFamily="65" charset="-120"/>
            </a:endParaRPr>
          </a:p>
        </p:txBody>
      </p:sp>
      <p:sp>
        <p:nvSpPr>
          <p:cNvPr id="99331" name="Rectangle 3">
            <a:extLst>
              <a:ext uri="{FF2B5EF4-FFF2-40B4-BE49-F238E27FC236}">
                <a16:creationId xmlns:a16="http://schemas.microsoft.com/office/drawing/2014/main" id="{B99F12E9-C39B-4FED-95A5-1F8E6246A728}"/>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99332" name="Rectangle 4">
            <a:extLst>
              <a:ext uri="{FF2B5EF4-FFF2-40B4-BE49-F238E27FC236}">
                <a16:creationId xmlns:a16="http://schemas.microsoft.com/office/drawing/2014/main" id="{57E60D36-97C8-47A5-BD90-D6EFD804B4EA}"/>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99333" name="Rectangle 5">
            <a:extLst>
              <a:ext uri="{FF2B5EF4-FFF2-40B4-BE49-F238E27FC236}">
                <a16:creationId xmlns:a16="http://schemas.microsoft.com/office/drawing/2014/main" id="{70D7027C-ABA7-4FDC-8239-40BEC7015FEB}"/>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（二）無效票： </a:t>
            </a:r>
          </a:p>
        </p:txBody>
      </p:sp>
      <p:graphicFrame>
        <p:nvGraphicFramePr>
          <p:cNvPr id="200710" name="Group 6">
            <a:extLst>
              <a:ext uri="{FF2B5EF4-FFF2-40B4-BE49-F238E27FC236}">
                <a16:creationId xmlns:a16="http://schemas.microsoft.com/office/drawing/2014/main" id="{8F589655-9778-4DF3-A967-941DA8302D2D}"/>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00720" name="Group 16">
            <a:extLst>
              <a:ext uri="{FF2B5EF4-FFF2-40B4-BE49-F238E27FC236}">
                <a16:creationId xmlns:a16="http://schemas.microsoft.com/office/drawing/2014/main" id="{6D2130E5-C4FA-486D-996A-D8A4A0259F45}"/>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0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9354" name="Rectangle 26">
            <a:extLst>
              <a:ext uri="{FF2B5EF4-FFF2-40B4-BE49-F238E27FC236}">
                <a16:creationId xmlns:a16="http://schemas.microsoft.com/office/drawing/2014/main" id="{321D81BD-E0DA-4F14-9921-06B0073368E3}"/>
              </a:ext>
            </a:extLst>
          </p:cNvPr>
          <p:cNvSpPr>
            <a:spLocks noChangeArrowheads="1"/>
          </p:cNvSpPr>
          <p:nvPr/>
        </p:nvSpPr>
        <p:spPr bwMode="auto">
          <a:xfrm>
            <a:off x="2916238" y="1844675"/>
            <a:ext cx="3671887"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99355" name="Text Box 27">
            <a:extLst>
              <a:ext uri="{FF2B5EF4-FFF2-40B4-BE49-F238E27FC236}">
                <a16:creationId xmlns:a16="http://schemas.microsoft.com/office/drawing/2014/main" id="{96A1E01D-B59E-4F13-B38A-4634A0239A57}"/>
              </a:ext>
            </a:extLst>
          </p:cNvPr>
          <p:cNvSpPr txBox="1">
            <a:spLocks noChangeArrowheads="1"/>
          </p:cNvSpPr>
          <p:nvPr/>
        </p:nvSpPr>
        <p:spPr bwMode="auto">
          <a:xfrm>
            <a:off x="1087438" y="1628775"/>
            <a:ext cx="11080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15</a:t>
            </a:r>
            <a:r>
              <a:rPr lang="zh-TW" altLang="en-US" sz="1800">
                <a:ea typeface="標楷體" panose="03000509000000000000" pitchFamily="65" charset="-120"/>
              </a:rPr>
              <a:t>）說明：圈選後加按指印簽名者，應屬無效票。</a:t>
            </a:r>
            <a:r>
              <a:rPr lang="zh-TW" altLang="en-US">
                <a:ea typeface="標楷體" panose="03000509000000000000" pitchFamily="65" charset="-120"/>
              </a:rPr>
              <a:t> </a:t>
            </a:r>
            <a:endParaRPr lang="zh-TW" altLang="en-US" sz="1800">
              <a:ea typeface="標楷體" panose="03000509000000000000" pitchFamily="65" charset="-120"/>
            </a:endParaRPr>
          </a:p>
          <a:p>
            <a:pPr eaLnBrk="1" hangingPunct="1"/>
            <a:endParaRPr lang="en-US" altLang="zh-TW" sz="1800">
              <a:ea typeface="標楷體" panose="03000509000000000000" pitchFamily="65" charset="-120"/>
            </a:endParaRPr>
          </a:p>
        </p:txBody>
      </p:sp>
      <p:pic>
        <p:nvPicPr>
          <p:cNvPr id="99356" name="Picture 28" descr="001">
            <a:extLst>
              <a:ext uri="{FF2B5EF4-FFF2-40B4-BE49-F238E27FC236}">
                <a16:creationId xmlns:a16="http://schemas.microsoft.com/office/drawing/2014/main" id="{C49762DD-7682-4DD4-A0A5-8BDCD53405A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3800" y="2133600"/>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99357" name="Picture 29" descr="_____2">
            <a:extLst>
              <a:ext uri="{FF2B5EF4-FFF2-40B4-BE49-F238E27FC236}">
                <a16:creationId xmlns:a16="http://schemas.microsoft.com/office/drawing/2014/main" id="{06AC63C5-5156-41B8-8BEF-80DB61252A84}"/>
              </a:ext>
            </a:extLst>
          </p:cNvPr>
          <p:cNvPicPr>
            <a:picLocks noChangeAspect="1" noChangeArrowheads="1"/>
          </p:cNvPicPr>
          <p:nvPr>
            <p:ph sz="quarter"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867400" y="2276475"/>
            <a:ext cx="700088" cy="819150"/>
          </a:xfrm>
          <a:noFill/>
        </p:spPr>
      </p:pic>
    </p:spTree>
  </p:cSld>
  <p:clrMapOvr>
    <a:masterClrMapping/>
  </p:clrMapOvr>
  <p:transition>
    <p:zoom/>
  </p:transition>
</p:sld>
</file>

<file path=ppt/slides/slide9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00354" name="投影片編號版面配置區 7">
            <a:extLst>
              <a:ext uri="{FF2B5EF4-FFF2-40B4-BE49-F238E27FC236}">
                <a16:creationId xmlns:a16="http://schemas.microsoft.com/office/drawing/2014/main" id="{EA98C9A2-0E7E-43DA-A845-CE8621AC1F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CEEF5D67-CB2D-4962-963B-4503781320F8}" type="slidenum">
              <a:rPr lang="en-US" altLang="zh-TW" sz="1400">
                <a:ea typeface="標楷體" panose="03000509000000000000" pitchFamily="65" charset="-120"/>
              </a:rPr>
              <a:pPr eaLnBrk="1" hangingPunct="1"/>
              <a:t>97</a:t>
            </a:fld>
            <a:endParaRPr lang="en-US" altLang="zh-TW" sz="1400">
              <a:ea typeface="標楷體" panose="03000509000000000000" pitchFamily="65" charset="-120"/>
            </a:endParaRPr>
          </a:p>
        </p:txBody>
      </p:sp>
      <p:sp>
        <p:nvSpPr>
          <p:cNvPr id="100355" name="Rectangle 3">
            <a:extLst>
              <a:ext uri="{FF2B5EF4-FFF2-40B4-BE49-F238E27FC236}">
                <a16:creationId xmlns:a16="http://schemas.microsoft.com/office/drawing/2014/main" id="{9D8C9560-9904-448C-9F3B-76DF05A11172}"/>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100356" name="Rectangle 4">
            <a:extLst>
              <a:ext uri="{FF2B5EF4-FFF2-40B4-BE49-F238E27FC236}">
                <a16:creationId xmlns:a16="http://schemas.microsoft.com/office/drawing/2014/main" id="{E3C5513E-07BC-4430-94FE-D012A5500320}"/>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100357" name="Rectangle 5">
            <a:extLst>
              <a:ext uri="{FF2B5EF4-FFF2-40B4-BE49-F238E27FC236}">
                <a16:creationId xmlns:a16="http://schemas.microsoft.com/office/drawing/2014/main" id="{FC78C2B0-B5C7-43EB-8E07-E67A900ED577}"/>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（二）無效票</a:t>
            </a:r>
            <a:r>
              <a:rPr lang="zh-TW" altLang="en-US"/>
              <a:t>： </a:t>
            </a:r>
          </a:p>
        </p:txBody>
      </p:sp>
      <p:graphicFrame>
        <p:nvGraphicFramePr>
          <p:cNvPr id="199686" name="Group 6">
            <a:extLst>
              <a:ext uri="{FF2B5EF4-FFF2-40B4-BE49-F238E27FC236}">
                <a16:creationId xmlns:a16="http://schemas.microsoft.com/office/drawing/2014/main" id="{1ED16BBA-2549-4038-80E7-8D411E685013}"/>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99696" name="Group 16">
            <a:extLst>
              <a:ext uri="{FF2B5EF4-FFF2-40B4-BE49-F238E27FC236}">
                <a16:creationId xmlns:a16="http://schemas.microsoft.com/office/drawing/2014/main" id="{6F1F71E0-D662-462D-9554-CEFE5E083D68}"/>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l" defTabSz="914400" rtl="0" eaLnBrk="1" fontAlgn="base" latinLnBrk="0" hangingPunct="1">
                        <a:lnSpc>
                          <a:spcPct val="100%"/>
                        </a:lnSpc>
                        <a:spcBef>
                          <a:spcPct val="2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標楷體" pitchFamily="65" charset="-120"/>
                        </a:rPr>
                        <a:t>  </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0378" name="Rectangle 26">
            <a:extLst>
              <a:ext uri="{FF2B5EF4-FFF2-40B4-BE49-F238E27FC236}">
                <a16:creationId xmlns:a16="http://schemas.microsoft.com/office/drawing/2014/main" id="{1AAF3DC6-A85D-4169-AAF5-02FDA54E6BBC}"/>
              </a:ext>
            </a:extLst>
          </p:cNvPr>
          <p:cNvSpPr>
            <a:spLocks noChangeArrowheads="1"/>
          </p:cNvSpPr>
          <p:nvPr/>
        </p:nvSpPr>
        <p:spPr bwMode="auto">
          <a:xfrm>
            <a:off x="2987675" y="1844675"/>
            <a:ext cx="3529013" cy="4176713"/>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100379" name="Text Box 27">
            <a:extLst>
              <a:ext uri="{FF2B5EF4-FFF2-40B4-BE49-F238E27FC236}">
                <a16:creationId xmlns:a16="http://schemas.microsoft.com/office/drawing/2014/main" id="{06BC9CC6-ADAF-4D5C-AE1C-92F5C57C1E03}"/>
              </a:ext>
            </a:extLst>
          </p:cNvPr>
          <p:cNvSpPr txBox="1">
            <a:spLocks noChangeArrowheads="1"/>
          </p:cNvSpPr>
          <p:nvPr/>
        </p:nvSpPr>
        <p:spPr bwMode="auto">
          <a:xfrm>
            <a:off x="1087438" y="1628775"/>
            <a:ext cx="11080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16</a:t>
            </a:r>
            <a:r>
              <a:rPr lang="zh-TW" altLang="en-US" sz="1800">
                <a:ea typeface="標楷體" panose="03000509000000000000" pitchFamily="65" charset="-120"/>
              </a:rPr>
              <a:t>）說明：以按指印圈選者，應屬無效票。</a:t>
            </a:r>
            <a:r>
              <a:rPr lang="zh-TW" altLang="en-US">
                <a:ea typeface="標楷體" panose="03000509000000000000" pitchFamily="65" charset="-120"/>
              </a:rPr>
              <a:t> </a:t>
            </a:r>
            <a:endParaRPr lang="zh-TW" altLang="en-US" sz="1800">
              <a:ea typeface="標楷體" panose="03000509000000000000" pitchFamily="65" charset="-120"/>
            </a:endParaRPr>
          </a:p>
          <a:p>
            <a:pPr eaLnBrk="1" hangingPunct="1"/>
            <a:endParaRPr lang="en-US" altLang="zh-TW" sz="1800">
              <a:ea typeface="標楷體" panose="03000509000000000000" pitchFamily="65" charset="-120"/>
            </a:endParaRPr>
          </a:p>
        </p:txBody>
      </p:sp>
      <p:pic>
        <p:nvPicPr>
          <p:cNvPr id="100380" name="Picture 30" descr="_____2">
            <a:extLst>
              <a:ext uri="{FF2B5EF4-FFF2-40B4-BE49-F238E27FC236}">
                <a16:creationId xmlns:a16="http://schemas.microsoft.com/office/drawing/2014/main" id="{E055D36E-88A8-40A6-8A87-0F16AB6F5C8E}"/>
              </a:ext>
            </a:extLst>
          </p:cNvPr>
          <p:cNvPicPr>
            <a:picLocks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438650" y="2205038"/>
            <a:ext cx="700088" cy="819150"/>
          </a:xfrm>
          <a:noFill/>
        </p:spPr>
      </p:pic>
    </p:spTree>
  </p:cSld>
  <p:clrMapOvr>
    <a:masterClrMapping/>
  </p:clrMapOvr>
  <p:transition>
    <p:zoom/>
  </p:transition>
</p:sld>
</file>

<file path=ppt/slides/slide9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01378" name="投影片編號版面配置區 7">
            <a:extLst>
              <a:ext uri="{FF2B5EF4-FFF2-40B4-BE49-F238E27FC236}">
                <a16:creationId xmlns:a16="http://schemas.microsoft.com/office/drawing/2014/main" id="{E59F7FC2-AC77-41B9-ACB6-82601822616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F3115809-E148-477A-B150-B9AE944CE424}" type="slidenum">
              <a:rPr lang="en-US" altLang="zh-TW" sz="1400">
                <a:ea typeface="標楷體" panose="03000509000000000000" pitchFamily="65" charset="-120"/>
              </a:rPr>
              <a:pPr eaLnBrk="1" hangingPunct="1"/>
              <a:t>98</a:t>
            </a:fld>
            <a:endParaRPr lang="en-US" altLang="zh-TW" sz="1400">
              <a:ea typeface="標楷體" panose="03000509000000000000" pitchFamily="65" charset="-120"/>
            </a:endParaRPr>
          </a:p>
        </p:txBody>
      </p:sp>
      <p:sp>
        <p:nvSpPr>
          <p:cNvPr id="101379" name="Rectangle 3">
            <a:extLst>
              <a:ext uri="{FF2B5EF4-FFF2-40B4-BE49-F238E27FC236}">
                <a16:creationId xmlns:a16="http://schemas.microsoft.com/office/drawing/2014/main" id="{C3A4B294-FF50-4C37-BA80-87DCAB838077}"/>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101380" name="Rectangle 4">
            <a:extLst>
              <a:ext uri="{FF2B5EF4-FFF2-40B4-BE49-F238E27FC236}">
                <a16:creationId xmlns:a16="http://schemas.microsoft.com/office/drawing/2014/main" id="{C79930F0-9669-437E-81A2-CAA13AA57604}"/>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101381" name="Rectangle 5">
            <a:extLst>
              <a:ext uri="{FF2B5EF4-FFF2-40B4-BE49-F238E27FC236}">
                <a16:creationId xmlns:a16="http://schemas.microsoft.com/office/drawing/2014/main" id="{151F365D-7367-4044-9CA2-D31ABDAD40BC}"/>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（二）無效票</a:t>
            </a:r>
            <a:r>
              <a:rPr lang="zh-TW" altLang="en-US"/>
              <a:t>： </a:t>
            </a:r>
          </a:p>
        </p:txBody>
      </p:sp>
      <p:graphicFrame>
        <p:nvGraphicFramePr>
          <p:cNvPr id="201734" name="Group 6">
            <a:extLst>
              <a:ext uri="{FF2B5EF4-FFF2-40B4-BE49-F238E27FC236}">
                <a16:creationId xmlns:a16="http://schemas.microsoft.com/office/drawing/2014/main" id="{B7DADE17-8B51-4326-A02B-372CC92BBBE4}"/>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寫文字</a:t>
                      </a:r>
                    </a:p>
                    <a:p>
                      <a:pPr marL="0" marR="0" lvl="0" indent="0" algn="l" defTabSz="914400" rtl="0" eaLnBrk="1" fontAlgn="base" latinLnBrk="0" hangingPunct="1">
                        <a:lnSpc>
                          <a:spcPct val="100%"/>
                        </a:lnSpc>
                        <a:spcBef>
                          <a:spcPct val="20%"/>
                        </a:spcBef>
                        <a:spcAft>
                          <a:spcPct val="0%"/>
                        </a:spcAft>
                        <a:buClrTx/>
                        <a:buSzTx/>
                        <a:buFontTx/>
                        <a:buNone/>
                        <a:tabLst/>
                      </a:pP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01744" name="Group 16">
            <a:extLst>
              <a:ext uri="{FF2B5EF4-FFF2-40B4-BE49-F238E27FC236}">
                <a16:creationId xmlns:a16="http://schemas.microsoft.com/office/drawing/2014/main" id="{0466F5D3-AA48-49D5-BB5D-3B5509989AAC}"/>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1402" name="Rectangle 26">
            <a:extLst>
              <a:ext uri="{FF2B5EF4-FFF2-40B4-BE49-F238E27FC236}">
                <a16:creationId xmlns:a16="http://schemas.microsoft.com/office/drawing/2014/main" id="{08C76615-BE5A-4C05-90ED-D845C148E96B}"/>
              </a:ext>
            </a:extLst>
          </p:cNvPr>
          <p:cNvSpPr>
            <a:spLocks noChangeArrowheads="1"/>
          </p:cNvSpPr>
          <p:nvPr/>
        </p:nvSpPr>
        <p:spPr bwMode="auto">
          <a:xfrm>
            <a:off x="2916238" y="1844675"/>
            <a:ext cx="3600450"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101403" name="Text Box 27">
            <a:extLst>
              <a:ext uri="{FF2B5EF4-FFF2-40B4-BE49-F238E27FC236}">
                <a16:creationId xmlns:a16="http://schemas.microsoft.com/office/drawing/2014/main" id="{63AE2AF8-3C26-445F-96AD-3D33C2C3930A}"/>
              </a:ext>
            </a:extLst>
          </p:cNvPr>
          <p:cNvSpPr txBox="1">
            <a:spLocks noChangeArrowheads="1"/>
          </p:cNvSpPr>
          <p:nvPr/>
        </p:nvSpPr>
        <p:spPr bwMode="auto">
          <a:xfrm>
            <a:off x="1087438" y="1628775"/>
            <a:ext cx="11080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17</a:t>
            </a:r>
            <a:r>
              <a:rPr lang="zh-TW" altLang="en-US" sz="1800">
                <a:ea typeface="標楷體" panose="03000509000000000000" pitchFamily="65" charset="-120"/>
              </a:rPr>
              <a:t>）說明：圈選後記載任何文字者，應屬無效票。</a:t>
            </a:r>
            <a:r>
              <a:rPr lang="zh-TW" altLang="en-US">
                <a:ea typeface="標楷體" panose="03000509000000000000" pitchFamily="65" charset="-120"/>
              </a:rPr>
              <a:t> </a:t>
            </a:r>
            <a:endParaRPr lang="zh-TW" altLang="en-US" sz="1800">
              <a:ea typeface="標楷體" panose="03000509000000000000" pitchFamily="65" charset="-120"/>
            </a:endParaRPr>
          </a:p>
          <a:p>
            <a:pPr eaLnBrk="1" hangingPunct="1"/>
            <a:endParaRPr lang="en-US" altLang="zh-TW" sz="1800">
              <a:ea typeface="標楷體" panose="03000509000000000000" pitchFamily="65" charset="-120"/>
            </a:endParaRPr>
          </a:p>
        </p:txBody>
      </p:sp>
      <p:pic>
        <p:nvPicPr>
          <p:cNvPr id="101404" name="Picture 28" descr="001">
            <a:extLst>
              <a:ext uri="{FF2B5EF4-FFF2-40B4-BE49-F238E27FC236}">
                <a16:creationId xmlns:a16="http://schemas.microsoft.com/office/drawing/2014/main" id="{009A70E1-8827-48D6-A866-D2CCB61D1EC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9475" y="4733925"/>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cSld>
  <p:clrMapOvr>
    <a:masterClrMapping/>
  </p:clrMapOvr>
  <p:transition>
    <p:zoom/>
  </p:transition>
</p:sld>
</file>

<file path=ppt/slides/slide9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02402" name="投影片編號版面配置區 7">
            <a:extLst>
              <a:ext uri="{FF2B5EF4-FFF2-40B4-BE49-F238E27FC236}">
                <a16:creationId xmlns:a16="http://schemas.microsoft.com/office/drawing/2014/main" id="{7697C662-1BAC-4D8C-A725-1ED0D8BDA5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B97B2186-ED6A-4CED-B4DE-358F1CA81C3A}" type="slidenum">
              <a:rPr lang="en-US" altLang="zh-TW" sz="1400">
                <a:ea typeface="標楷體" panose="03000509000000000000" pitchFamily="65" charset="-120"/>
              </a:rPr>
              <a:pPr eaLnBrk="1" hangingPunct="1"/>
              <a:t>99</a:t>
            </a:fld>
            <a:endParaRPr lang="en-US" altLang="zh-TW" sz="1400">
              <a:ea typeface="標楷體" panose="03000509000000000000" pitchFamily="65" charset="-120"/>
            </a:endParaRPr>
          </a:p>
        </p:txBody>
      </p:sp>
      <p:sp>
        <p:nvSpPr>
          <p:cNvPr id="102403" name="Rectangle 3">
            <a:extLst>
              <a:ext uri="{FF2B5EF4-FFF2-40B4-BE49-F238E27FC236}">
                <a16:creationId xmlns:a16="http://schemas.microsoft.com/office/drawing/2014/main" id="{7AD3492C-CDA3-4F88-8D61-DBC85BEF5AD9}"/>
              </a:ext>
            </a:extLst>
          </p:cNvPr>
          <p:cNvSpPr>
            <a:spLocks noChangeArrowheads="1"/>
          </p:cNvSpPr>
          <p:nvPr/>
        </p:nvSpPr>
        <p:spPr bwMode="auto">
          <a:xfrm>
            <a:off x="7164388" y="5516563"/>
            <a:ext cx="15763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
              </a:spcBef>
            </a:pPr>
            <a:endParaRPr lang="en-US" altLang="zh-TW" sz="3200">
              <a:ea typeface="標楷體" panose="03000509000000000000" pitchFamily="65" charset="-120"/>
            </a:endParaRPr>
          </a:p>
          <a:p>
            <a:pPr algn="ctr" eaLnBrk="1" hangingPunct="1">
              <a:spcBef>
                <a:spcPct val="20%"/>
              </a:spcBef>
            </a:pPr>
            <a:endParaRPr lang="en-US" altLang="zh-TW" sz="3200">
              <a:ea typeface="標楷體" panose="03000509000000000000" pitchFamily="65" charset="-120"/>
            </a:endParaRPr>
          </a:p>
        </p:txBody>
      </p:sp>
      <p:sp>
        <p:nvSpPr>
          <p:cNvPr id="102404" name="Rectangle 4">
            <a:extLst>
              <a:ext uri="{FF2B5EF4-FFF2-40B4-BE49-F238E27FC236}">
                <a16:creationId xmlns:a16="http://schemas.microsoft.com/office/drawing/2014/main" id="{841EC962-5155-4879-8FB5-FFCEA1F223E9}"/>
              </a:ext>
            </a:extLst>
          </p:cNvPr>
          <p:cNvSpPr>
            <a:spLocks noChangeArrowheads="1"/>
          </p:cNvSpPr>
          <p:nvPr/>
        </p:nvSpPr>
        <p:spPr bwMode="auto">
          <a:xfrm>
            <a:off x="457200" y="836613"/>
            <a:ext cx="80772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just" eaLnBrk="1" hangingPunct="1">
              <a:lnSpc>
                <a:spcPct val="90%"/>
              </a:lnSpc>
              <a:spcBef>
                <a:spcPct val="20%"/>
              </a:spcBef>
            </a:pPr>
            <a:endParaRPr lang="zh-TW" altLang="zh-TW" sz="3200">
              <a:latin typeface="標楷體" panose="03000509000000000000" pitchFamily="65" charset="-120"/>
              <a:ea typeface="標楷體" panose="03000509000000000000" pitchFamily="65" charset="-120"/>
            </a:endParaRPr>
          </a:p>
        </p:txBody>
      </p:sp>
      <p:sp>
        <p:nvSpPr>
          <p:cNvPr id="102405" name="Rectangle 5">
            <a:extLst>
              <a:ext uri="{FF2B5EF4-FFF2-40B4-BE49-F238E27FC236}">
                <a16:creationId xmlns:a16="http://schemas.microsoft.com/office/drawing/2014/main" id="{B2212188-6E21-48DE-B934-618AF6ACF7F7}"/>
              </a:ext>
            </a:extLst>
          </p:cNvPr>
          <p:cNvSpPr>
            <a:spLocks noGrp="1" noChangeArrowheads="1"/>
          </p:cNvSpPr>
          <p:nvPr>
            <p:ph type="title"/>
          </p:nvPr>
        </p:nvSpPr>
        <p:spPr>
          <a:xfrm>
            <a:off x="611188" y="404813"/>
            <a:ext cx="7772400" cy="1143000"/>
          </a:xfrm>
        </p:spPr>
        <p:txBody>
          <a:bodyPr/>
          <a:lstStyle/>
          <a:p>
            <a:pPr eaLnBrk="1" hangingPunct="1"/>
            <a:r>
              <a:rPr lang="zh-TW" altLang="en-US">
                <a:latin typeface="標楷體" panose="03000509000000000000" pitchFamily="65" charset="-120"/>
              </a:rPr>
              <a:t>（二）無效票</a:t>
            </a:r>
            <a:r>
              <a:rPr lang="zh-TW" altLang="en-US"/>
              <a:t>： </a:t>
            </a:r>
          </a:p>
        </p:txBody>
      </p:sp>
      <p:graphicFrame>
        <p:nvGraphicFramePr>
          <p:cNvPr id="202758" name="Group 6">
            <a:extLst>
              <a:ext uri="{FF2B5EF4-FFF2-40B4-BE49-F238E27FC236}">
                <a16:creationId xmlns:a16="http://schemas.microsoft.com/office/drawing/2014/main" id="{EFE37A50-6D9C-41AC-94B5-9D0FBBC9F7F8}"/>
              </a:ext>
            </a:extLst>
          </p:cNvPr>
          <p:cNvGraphicFramePr>
            <a:graphicFrameLocks noGrp="1"/>
          </p:cNvGraphicFramePr>
          <p:nvPr>
            <p:ph sz="half" idx="1"/>
          </p:nvPr>
        </p:nvGraphicFramePr>
        <p:xfrm>
          <a:off x="3132138" y="2060575"/>
          <a:ext cx="1509712" cy="3803650"/>
        </p:xfrm>
        <a:graphic>
          <a:graphicData uri="http://purl.oclc.org/ooxml/drawingml/table">
            <a:tbl>
              <a:tblPr/>
              <a:tblGrid>
                <a:gridCol w="1509712">
                  <a:extLst>
                    <a:ext uri="{9D8B030D-6E8A-4147-A177-3AD203B41FA5}">
                      <a16:colId xmlns:a16="http://schemas.microsoft.com/office/drawing/2014/main" val="20000"/>
                    </a:ext>
                  </a:extLst>
                </a:gridCol>
              </a:tblGrid>
              <a:tr h="97933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defRPr/>
                      </a:pPr>
                      <a:r>
                        <a:rPr kumimoji="1" lang="en-US" altLang="zh-TW" sz="2800" b="1" i="0" u="none" strike="noStrike" cap="none" normalizeH="0" baseline="0%" dirty="0">
                          <a:ln>
                            <a:noFill/>
                          </a:ln>
                          <a:solidFill>
                            <a:srgbClr val="FF0000"/>
                          </a:solidFill>
                          <a:effectLst/>
                          <a:latin typeface="Times New Roman" pitchFamily="18" charset="0"/>
                          <a:ea typeface="標楷體" pitchFamily="65" charset="-120"/>
                        </a:rPr>
                        <a:t>ν</a:t>
                      </a:r>
                      <a:endParaRPr kumimoji="1" lang="zh-TW" altLang="zh-TW" sz="2800" b="0" i="0" u="none" strike="noStrike" cap="none" normalizeH="0" baseline="0%" dirty="0">
                        <a:ln>
                          <a:noFill/>
                        </a:ln>
                        <a:solidFill>
                          <a:schemeClr val="tx1"/>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5050">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1</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19838" name="Group 30">
            <a:extLst>
              <a:ext uri="{FF2B5EF4-FFF2-40B4-BE49-F238E27FC236}">
                <a16:creationId xmlns:a16="http://schemas.microsoft.com/office/drawing/2014/main" id="{E1FC4A6F-E33B-4374-83A7-5BC62237CD01}"/>
              </a:ext>
            </a:extLst>
          </p:cNvPr>
          <p:cNvGraphicFramePr>
            <a:graphicFrameLocks noGrp="1"/>
          </p:cNvGraphicFramePr>
          <p:nvPr>
            <p:ph sz="quarter" idx="3"/>
          </p:nvPr>
        </p:nvGraphicFramePr>
        <p:xfrm>
          <a:off x="4932363" y="2060575"/>
          <a:ext cx="1439862" cy="3803650"/>
        </p:xfrm>
        <a:graphic>
          <a:graphicData uri="http://purl.oclc.org/ooxml/drawingml/table">
            <a:tbl>
              <a:tblPr/>
              <a:tblGrid>
                <a:gridCol w="1439862">
                  <a:extLst>
                    <a:ext uri="{9D8B030D-6E8A-4147-A177-3AD203B41FA5}">
                      <a16:colId xmlns:a16="http://schemas.microsoft.com/office/drawing/2014/main" val="20000"/>
                    </a:ext>
                  </a:extLst>
                </a:gridCol>
              </a:tblGrid>
              <a:tr h="936479">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800" b="1" i="0" u="none" strike="noStrike" cap="none" normalizeH="0" baseline="0%" dirty="0">
                        <a:ln>
                          <a:noFill/>
                        </a:ln>
                        <a:solidFill>
                          <a:srgbClr val="FF0000"/>
                        </a:solidFill>
                        <a:effectLst/>
                        <a:latin typeface="Times New Roman" pitchFamily="18" charset="0"/>
                        <a:ea typeface="標楷體" pitchFamily="65" charset="-120"/>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7906">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r>
                        <a:rPr kumimoji="1" lang="en-US" altLang="zh-TW" sz="2800" b="0" i="0" u="none" strike="noStrike" cap="none" normalizeH="0" baseline="0%" dirty="0">
                          <a:ln>
                            <a:noFill/>
                          </a:ln>
                          <a:solidFill>
                            <a:schemeClr val="tx1"/>
                          </a:solidFill>
                          <a:effectLst/>
                          <a:latin typeface="Times New Roman" pitchFamily="18" charset="0"/>
                          <a:ea typeface="標楷體" pitchFamily="65" charset="-120"/>
                        </a:rPr>
                        <a:t>2</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9265">
                <a:tc>
                  <a:txBody>
                    <a:bodyPr/>
                    <a:lstStyle>
                      <a:lvl1pPr eaLnBrk="0" hangingPunct="0">
                        <a:spcBef>
                          <a:spcPct val="20%"/>
                        </a:spcBef>
                        <a:defRPr kumimoji="1" sz="2800">
                          <a:solidFill>
                            <a:schemeClr val="tx1"/>
                          </a:solidFill>
                          <a:latin typeface="Times New Roman" pitchFamily="18" charset="0"/>
                          <a:ea typeface="新細明體" pitchFamily="18" charset="-120"/>
                        </a:defRPr>
                      </a:lvl1pPr>
                      <a:lvl2pPr marL="742950" indent="-285750" eaLnBrk="0" hangingPunct="0">
                        <a:spcBef>
                          <a:spcPct val="20%"/>
                        </a:spcBef>
                        <a:defRPr kumimoji="1" sz="2400">
                          <a:solidFill>
                            <a:schemeClr val="tx1"/>
                          </a:solidFill>
                          <a:latin typeface="Times New Roman" pitchFamily="18" charset="0"/>
                          <a:ea typeface="新細明體" pitchFamily="18" charset="-120"/>
                        </a:defRPr>
                      </a:lvl2pPr>
                      <a:lvl3pPr marL="1143000" indent="-228600" eaLnBrk="0" hangingPunct="0">
                        <a:spcBef>
                          <a:spcPct val="20%"/>
                        </a:spcBef>
                        <a:defRPr kumimoji="1" sz="2000">
                          <a:solidFill>
                            <a:schemeClr val="tx1"/>
                          </a:solidFill>
                          <a:latin typeface="Times New Roman" pitchFamily="18" charset="0"/>
                          <a:ea typeface="新細明體" pitchFamily="18" charset="-120"/>
                        </a:defRPr>
                      </a:lvl3pPr>
                      <a:lvl4pPr marL="1600200" indent="-228600" eaLnBrk="0" hangingPunct="0">
                        <a:spcBef>
                          <a:spcPct val="20%"/>
                        </a:spcBef>
                        <a:defRPr kumimoji="1">
                          <a:solidFill>
                            <a:schemeClr val="tx1"/>
                          </a:solidFill>
                          <a:latin typeface="Times New Roman" pitchFamily="18" charset="0"/>
                          <a:ea typeface="新細明體" pitchFamily="18" charset="-120"/>
                        </a:defRPr>
                      </a:lvl4pPr>
                      <a:lvl5pPr marL="2057400" indent="-228600" eaLnBrk="0" hangingPunct="0">
                        <a:spcBef>
                          <a:spcPct val="20%"/>
                        </a:spcBef>
                        <a:defRPr kumimoji="1">
                          <a:solidFill>
                            <a:schemeClr val="tx1"/>
                          </a:solidFill>
                          <a:latin typeface="Times New Roman" pitchFamily="18" charset="0"/>
                          <a:ea typeface="新細明體" pitchFamily="18" charset="-120"/>
                        </a:defRPr>
                      </a:lvl5pPr>
                      <a:lvl6pPr marL="25146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6pPr>
                      <a:lvl7pPr marL="29718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7pPr>
                      <a:lvl8pPr marL="34290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8pPr>
                      <a:lvl9pPr marL="3886200" indent="-228600" eaLnBrk="0" fontAlgn="base" hangingPunct="0">
                        <a:spcBef>
                          <a:spcPct val="20%"/>
                        </a:spcBef>
                        <a:spcAft>
                          <a:spcPct val="0%"/>
                        </a:spcAft>
                        <a:defRPr kumimoji="1">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姓</a:t>
                      </a:r>
                    </a:p>
                    <a:p>
                      <a:pPr marL="0" marR="0" lvl="0" indent="0" algn="ctr" defTabSz="914400" rtl="0" eaLnBrk="1" fontAlgn="base" latinLnBrk="0" hangingPunct="1">
                        <a:lnSpc>
                          <a:spcPct val="100%"/>
                        </a:lnSpc>
                        <a:spcBef>
                          <a:spcPct val="20%"/>
                        </a:spcBef>
                        <a:spcAft>
                          <a:spcPct val="0%"/>
                        </a:spcAft>
                        <a:buClrTx/>
                        <a:buSzTx/>
                        <a:buFontTx/>
                        <a:buNone/>
                        <a:tabLst/>
                      </a:pPr>
                      <a:endParaRPr kumimoji="1" lang="en-US" altLang="zh-TW"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Times New Roman" pitchFamily="18" charset="0"/>
                        <a:ea typeface="標楷體" pitchFamily="65" charset="-120"/>
                      </a:endParaRPr>
                    </a:p>
                    <a:p>
                      <a:pPr marL="0" marR="0" lvl="0" indent="0" algn="ctr" defTabSz="914400" rtl="0" eaLnBrk="1" fontAlgn="base" latinLnBrk="0" hangingPunct="1">
                        <a:lnSpc>
                          <a:spcPct val="100%"/>
                        </a:lnSpc>
                        <a:spcBef>
                          <a:spcPct val="2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標楷體" pitchFamily="65" charset="-120"/>
                        </a:rPr>
                        <a:t>名</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2426" name="Rectangle 26">
            <a:extLst>
              <a:ext uri="{FF2B5EF4-FFF2-40B4-BE49-F238E27FC236}">
                <a16:creationId xmlns:a16="http://schemas.microsoft.com/office/drawing/2014/main" id="{0309EBA3-4AEF-4EAC-B972-1FE1339DE8F4}"/>
              </a:ext>
            </a:extLst>
          </p:cNvPr>
          <p:cNvSpPr>
            <a:spLocks noChangeArrowheads="1"/>
          </p:cNvSpPr>
          <p:nvPr/>
        </p:nvSpPr>
        <p:spPr bwMode="auto">
          <a:xfrm>
            <a:off x="2987675" y="1844675"/>
            <a:ext cx="3529013" cy="4248150"/>
          </a:xfrm>
          <a:prstGeom prst="rect">
            <a:avLst/>
          </a:prstGeom>
          <a:noFill/>
          <a:ln w="9525">
            <a:solidFill>
              <a:schemeClr val="tx1"/>
            </a:solidFill>
            <a:miter lim="8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ea typeface="標楷體" panose="03000509000000000000" pitchFamily="65" charset="-120"/>
            </a:endParaRPr>
          </a:p>
        </p:txBody>
      </p:sp>
      <p:sp>
        <p:nvSpPr>
          <p:cNvPr id="102427" name="Text Box 27">
            <a:extLst>
              <a:ext uri="{FF2B5EF4-FFF2-40B4-BE49-F238E27FC236}">
                <a16:creationId xmlns:a16="http://schemas.microsoft.com/office/drawing/2014/main" id="{2A0BE789-8BD6-44A8-8A11-0DE289630F7F}"/>
              </a:ext>
            </a:extLst>
          </p:cNvPr>
          <p:cNvSpPr txBox="1">
            <a:spLocks noChangeArrowheads="1"/>
          </p:cNvSpPr>
          <p:nvPr/>
        </p:nvSpPr>
        <p:spPr bwMode="auto">
          <a:xfrm>
            <a:off x="1087438" y="1628775"/>
            <a:ext cx="11080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vert="eaVert">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800">
                <a:ea typeface="標楷體" panose="03000509000000000000" pitchFamily="65" charset="-120"/>
              </a:rPr>
              <a:t>（</a:t>
            </a:r>
            <a:r>
              <a:rPr lang="en-US" altLang="zh-TW" sz="1800">
                <a:ea typeface="標楷體" panose="03000509000000000000" pitchFamily="65" charset="-120"/>
              </a:rPr>
              <a:t>18</a:t>
            </a:r>
            <a:r>
              <a:rPr lang="zh-TW" altLang="en-US" sz="1800">
                <a:ea typeface="標楷體" panose="03000509000000000000" pitchFamily="65" charset="-120"/>
              </a:rPr>
              <a:t>）說明：以劃寫符號圈選者，應屬無效票。</a:t>
            </a:r>
            <a:r>
              <a:rPr lang="zh-TW" altLang="en-US">
                <a:ea typeface="標楷體" panose="03000509000000000000" pitchFamily="65" charset="-120"/>
              </a:rPr>
              <a:t> </a:t>
            </a:r>
            <a:endParaRPr lang="zh-TW" altLang="en-US" sz="1800">
              <a:ea typeface="標楷體" panose="03000509000000000000" pitchFamily="65" charset="-120"/>
            </a:endParaRPr>
          </a:p>
          <a:p>
            <a:pPr eaLnBrk="1" hangingPunct="1"/>
            <a:endParaRPr lang="en-US" altLang="zh-TW" sz="1800">
              <a:ea typeface="標楷體" panose="03000509000000000000" pitchFamily="65" charset="-120"/>
            </a:endParaRPr>
          </a:p>
        </p:txBody>
      </p:sp>
    </p:spTree>
  </p:cSld>
  <p:clrMapOvr>
    <a:masterClrMapping/>
  </p:clrMapOvr>
  <p:transition>
    <p:zoom/>
  </p:transition>
</p:sld>
</file>

<file path=ppt/theme/theme1.xml><?xml version="1.0" encoding="utf-8"?>
<a:theme xmlns:a="http://purl.oclc.org/ooxml/drawingml/main" name="預設簡報設計">
  <a:themeElements>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purl.oclc.org/ooxml/drawingml/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theme>
</file>

<file path=ppt/theme/theme3.xml><?xml version="1.0" encoding="utf-8"?>
<a:theme xmlns:a="http://purl.oclc.org/ooxml/drawingml/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theme>
</file>

<file path=docProps/app.xml><?xml version="1.0" encoding="utf-8"?>
<Properties xmlns="http://purl.oclc.org/ooxml/officeDocument/extendedProperties" xmlns:vt="http://purl.oclc.org/ooxml/officeDocument/docPropsVTypes">
  <Template/>
  <TotalTime>4544</TotalTime>
  <Words>7436</Words>
  <Application>Microsoft Office PowerPoint</Application>
  <PresentationFormat>如螢幕大小 (4:3)</PresentationFormat>
  <Paragraphs>1218</Paragraphs>
  <Slides>107</Slides>
  <Notes>3</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107</vt:i4>
      </vt:variant>
    </vt:vector>
  </HeadingPairs>
  <TitlesOfParts>
    <vt:vector size="114" baseType="lpstr">
      <vt:lpstr>Times New Roman</vt:lpstr>
      <vt:lpstr>新細明體</vt:lpstr>
      <vt:lpstr>Arial</vt:lpstr>
      <vt:lpstr>標楷體</vt:lpstr>
      <vt:lpstr>微軟正黑體</vt:lpstr>
      <vt:lpstr>Arial Unicode MS</vt:lpstr>
      <vt:lpstr>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（一）有效票： </vt:lpstr>
      <vt:lpstr>（一）有效票： </vt:lpstr>
      <vt:lpstr>（一）有效票： </vt:lpstr>
      <vt:lpstr>（一）有效票： </vt:lpstr>
      <vt:lpstr>（一）有效票： </vt:lpstr>
      <vt:lpstr>（一）有效票： </vt:lpstr>
      <vt:lpstr>（一）有效票： </vt:lpstr>
      <vt:lpstr>（一）有效票： </vt:lpstr>
      <vt:lpstr>（一）有效票： </vt:lpstr>
      <vt:lpstr>（一）有效票： </vt:lpstr>
      <vt:lpstr>（一）有效票： </vt:lpstr>
      <vt:lpstr>（一）有效票： </vt:lpstr>
      <vt:lpstr>（一）有效票： </vt:lpstr>
      <vt:lpstr>（一）有效票： </vt:lpstr>
      <vt:lpstr>（一）有效票： </vt:lpstr>
      <vt:lpstr>（一）有效票： </vt:lpstr>
      <vt:lpstr>（一）有效票： </vt:lpstr>
      <vt:lpstr>（一）有效票： </vt:lpstr>
      <vt:lpstr>（一）有效票： </vt:lpstr>
      <vt:lpstr>（一）有效票： </vt:lpstr>
      <vt:lpstr>（一）有效票： </vt:lpstr>
      <vt:lpstr>（一）有效票： </vt:lpstr>
      <vt:lpstr>（一）有效票： </vt:lpstr>
      <vt:lpstr>（一）有效票： </vt:lpstr>
      <vt:lpstr>（一）有效票： </vt:lpstr>
      <vt:lpstr>（一）有效票： </vt:lpstr>
      <vt:lpstr>（一）有效票： </vt:lpstr>
      <vt:lpstr>（二）無效票： </vt:lpstr>
      <vt:lpstr>（二）無效票： </vt:lpstr>
      <vt:lpstr>（二）無效票： </vt:lpstr>
      <vt:lpstr>（二）無效票： </vt:lpstr>
      <vt:lpstr>（二）無效票： </vt:lpstr>
      <vt:lpstr>（二）無效票： </vt:lpstr>
      <vt:lpstr>（二）無效票： </vt:lpstr>
      <vt:lpstr>（二）無效票： </vt:lpstr>
      <vt:lpstr>（二）無效票： </vt:lpstr>
      <vt:lpstr>（二）無效票： </vt:lpstr>
      <vt:lpstr>（二）無效票： </vt:lpstr>
      <vt:lpstr>（二）無效票： </vt:lpstr>
      <vt:lpstr>（二）無效票： </vt:lpstr>
      <vt:lpstr>（二）無效票： </vt:lpstr>
      <vt:lpstr>（二）無效票： </vt:lpstr>
      <vt:lpstr>（二）無效票： </vt:lpstr>
      <vt:lpstr>（二）無效票： </vt:lpstr>
      <vt:lpstr>（二）無效票： </vt:lpstr>
      <vt:lpstr>（二）無效票： </vt:lpstr>
      <vt:lpstr>（二）無效票： </vt:lpstr>
      <vt:lpstr>（二）無效票： </vt:lpstr>
      <vt:lpstr>（二）無效票： </vt:lpstr>
      <vt:lpstr>（二）無效票： </vt:lpstr>
      <vt:lpstr>（二）無效票： </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簡秀芳</dc:creator>
  <cp:lastModifiedBy>農民組織科簡秀芳</cp:lastModifiedBy>
  <cp:revision>336</cp:revision>
  <dcterms:created xsi:type="dcterms:W3CDTF">2004-11-26T01:00:49Z</dcterms:created>
  <dcterms:modified xsi:type="dcterms:W3CDTF">2024-09-06T02:17:10Z</dcterms:modified>
</cp:coreProperties>
</file>