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6"/>
  </p:notesMasterIdLst>
  <p:sldIdLst>
    <p:sldId id="256" r:id="rId2"/>
    <p:sldId id="257" r:id="rId3"/>
    <p:sldId id="258" r:id="rId4"/>
    <p:sldId id="260" r:id="rId5"/>
    <p:sldId id="261" r:id="rId6"/>
    <p:sldId id="262" r:id="rId7"/>
    <p:sldId id="263" r:id="rId8"/>
    <p:sldId id="264" r:id="rId9"/>
    <p:sldId id="266" r:id="rId10"/>
    <p:sldId id="265" r:id="rId11"/>
    <p:sldId id="267" r:id="rId12"/>
    <p:sldId id="270" r:id="rId13"/>
    <p:sldId id="337"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91" r:id="rId31"/>
    <p:sldId id="292" r:id="rId32"/>
    <p:sldId id="293" r:id="rId33"/>
    <p:sldId id="294" r:id="rId34"/>
    <p:sldId id="295" r:id="rId35"/>
    <p:sldId id="296"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25" r:id="rId49"/>
    <p:sldId id="326" r:id="rId50"/>
    <p:sldId id="327" r:id="rId51"/>
    <p:sldId id="328" r:id="rId52"/>
    <p:sldId id="333" r:id="rId53"/>
    <p:sldId id="335" r:id="rId54"/>
    <p:sldId id="336" r:id="rId55"/>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3399FF"/>
    <a:srgbClr val="FFFF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85F730EC-09E6-4B30-9D16-CFE4038DE13B}" type="datetimeFigureOut">
              <a:rPr lang="zh-TW" altLang="en-US"/>
              <a:pPr>
                <a:defRPr/>
              </a:pPr>
              <a:t>2024/9/24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C747641D-F5E9-41AB-8865-B9C097A68BDB}" type="slidenum">
              <a:rPr lang="zh-TW" altLang="en-US"/>
              <a:pPr>
                <a:defRPr/>
              </a:pPr>
              <a:t>‹#›</a:t>
            </a:fld>
            <a:endParaRPr lang="zh-TW" altLang="en-US"/>
          </a:p>
        </p:txBody>
      </p:sp>
    </p:spTree>
    <p:extLst>
      <p:ext uri="{BB962C8B-B14F-4D97-AF65-F5344CB8AC3E}">
        <p14:creationId xmlns:p14="http://schemas.microsoft.com/office/powerpoint/2010/main" val="3171798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41986"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41987"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BB94FB-8DC9-4AEA-A95D-1891C9BDA9E7}" type="slidenum">
              <a:rPr lang="zh-TW" altLang="en-US">
                <a:latin typeface="Times New Roman" pitchFamily="18" charset="0"/>
              </a:rPr>
              <a:pPr fontAlgn="base">
                <a:spcBef>
                  <a:spcPct val="0"/>
                </a:spcBef>
                <a:spcAft>
                  <a:spcPct val="0"/>
                </a:spcAft>
                <a:defRPr/>
              </a:pPr>
              <a:t>22</a:t>
            </a:fld>
            <a:endParaRPr lang="en-US" altLang="zh-TW">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44034"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44035"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375ACB-BD2F-4949-8C43-1A7CA178BEF0}" type="slidenum">
              <a:rPr lang="zh-TW" altLang="en-US">
                <a:latin typeface="Times New Roman" pitchFamily="18" charset="0"/>
              </a:rPr>
              <a:pPr fontAlgn="base">
                <a:spcBef>
                  <a:spcPct val="0"/>
                </a:spcBef>
                <a:spcAft>
                  <a:spcPct val="0"/>
                </a:spcAft>
                <a:defRPr/>
              </a:pPr>
              <a:t>23</a:t>
            </a:fld>
            <a:endParaRPr lang="en-US" altLang="zh-TW">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a:t>按一下以編輯母片標題樣式</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a:t>按一下以編輯母片副標題樣式</a:t>
            </a:r>
            <a:endParaRPr lang="en-US"/>
          </a:p>
        </p:txBody>
      </p:sp>
      <p:sp>
        <p:nvSpPr>
          <p:cNvPr id="4" name="Date Placeholder 29"/>
          <p:cNvSpPr>
            <a:spLocks noGrp="1"/>
          </p:cNvSpPr>
          <p:nvPr>
            <p:ph type="dt" sz="half" idx="10"/>
          </p:nvPr>
        </p:nvSpPr>
        <p:spPr/>
        <p:txBody>
          <a:bodyPr/>
          <a:lstStyle>
            <a:lvl1pPr>
              <a:defRPr/>
            </a:lvl1pPr>
          </a:lstStyle>
          <a:p>
            <a:pPr>
              <a:defRPr/>
            </a:pPr>
            <a:fld id="{DCE7E10A-7485-43A4-9BA3-229B4E64A72C}" type="datetimeFigureOut">
              <a:rPr lang="zh-TW" altLang="en-US"/>
              <a:pPr>
                <a:defRPr/>
              </a:pPr>
              <a:t>2024/9/24</a:t>
            </a:fld>
            <a:endParaRPr lang="zh-TW" altLang="en-US"/>
          </a:p>
        </p:txBody>
      </p:sp>
      <p:sp>
        <p:nvSpPr>
          <p:cNvPr id="5" name="Footer Placeholder 18"/>
          <p:cNvSpPr>
            <a:spLocks noGrp="1"/>
          </p:cNvSpPr>
          <p:nvPr>
            <p:ph type="ftr" sz="quarter" idx="11"/>
          </p:nvPr>
        </p:nvSpPr>
        <p:spPr/>
        <p:txBody>
          <a:bodyPr/>
          <a:lstStyle>
            <a:lvl1pPr>
              <a:defRPr/>
            </a:lvl1pPr>
          </a:lstStyle>
          <a:p>
            <a:pPr>
              <a:defRPr/>
            </a:pPr>
            <a:endParaRPr lang="zh-TW" altLang="en-US"/>
          </a:p>
        </p:txBody>
      </p:sp>
      <p:sp>
        <p:nvSpPr>
          <p:cNvPr id="6" name="Slide Number Placeholder 26"/>
          <p:cNvSpPr>
            <a:spLocks noGrp="1"/>
          </p:cNvSpPr>
          <p:nvPr>
            <p:ph type="sldNum" sz="quarter" idx="12"/>
          </p:nvPr>
        </p:nvSpPr>
        <p:spPr/>
        <p:txBody>
          <a:bodyPr/>
          <a:lstStyle>
            <a:lvl1pPr>
              <a:defRPr/>
            </a:lvl1pPr>
          </a:lstStyle>
          <a:p>
            <a:pPr>
              <a:defRPr/>
            </a:pPr>
            <a:fld id="{41FACB31-2B1E-4C0E-A876-A11FA9221D08}" type="slidenum">
              <a:rPr lang="zh-TW" altLang="en-US"/>
              <a:pPr>
                <a:defRPr/>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9"/>
          <p:cNvSpPr>
            <a:spLocks noGrp="1"/>
          </p:cNvSpPr>
          <p:nvPr>
            <p:ph type="dt" sz="half" idx="10"/>
          </p:nvPr>
        </p:nvSpPr>
        <p:spPr/>
        <p:txBody>
          <a:bodyPr/>
          <a:lstStyle>
            <a:lvl1pPr>
              <a:defRPr/>
            </a:lvl1pPr>
          </a:lstStyle>
          <a:p>
            <a:pPr>
              <a:defRPr/>
            </a:pPr>
            <a:fld id="{745356A7-7E3C-4222-89F8-9A5C38752161}" type="datetimeFigureOut">
              <a:rPr lang="zh-TW" altLang="en-US"/>
              <a:pPr>
                <a:defRPr/>
              </a:pPr>
              <a:t>2024/9/24</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C4EAA066-0FCD-48B5-A4F6-03C9FB63502D}"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zh-TW" altLang="en-US"/>
              <a:t>按一下以編輯母片標題樣式</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9"/>
          <p:cNvSpPr>
            <a:spLocks noGrp="1"/>
          </p:cNvSpPr>
          <p:nvPr>
            <p:ph type="dt" sz="half" idx="10"/>
          </p:nvPr>
        </p:nvSpPr>
        <p:spPr/>
        <p:txBody>
          <a:bodyPr/>
          <a:lstStyle>
            <a:lvl1pPr>
              <a:defRPr/>
            </a:lvl1pPr>
          </a:lstStyle>
          <a:p>
            <a:pPr>
              <a:defRPr/>
            </a:pPr>
            <a:fld id="{4B1B2588-7355-4B05-B3DA-A646E4DA9551}" type="datetimeFigureOut">
              <a:rPr lang="zh-TW" altLang="en-US"/>
              <a:pPr>
                <a:defRPr/>
              </a:pPr>
              <a:t>2024/9/24</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CEA9F261-5977-47EC-A8EA-CB1B30C5292E}"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219200" y="304800"/>
            <a:ext cx="7772400" cy="12065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1219200" y="1600200"/>
            <a:ext cx="3810000" cy="4495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181600" y="1600200"/>
            <a:ext cx="3810000" cy="4495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13"/>
          <p:cNvSpPr>
            <a:spLocks noGrp="1" noChangeArrowheads="1"/>
          </p:cNvSpPr>
          <p:nvPr>
            <p:ph type="dt" sz="half" idx="10"/>
          </p:nvPr>
        </p:nvSpPr>
        <p:spPr/>
        <p:txBody>
          <a:bodyPr/>
          <a:lstStyle>
            <a:lvl1pPr>
              <a:defRPr/>
            </a:lvl1pPr>
          </a:lstStyle>
          <a:p>
            <a:pPr>
              <a:defRPr/>
            </a:pPr>
            <a:fld id="{5917C72A-BFED-49DC-AF79-F306567A02D1}" type="datetime1">
              <a:rPr lang="zh-TW" altLang="en-US"/>
              <a:pPr>
                <a:defRPr/>
              </a:pPr>
              <a:t>2024/9/24</a:t>
            </a:fld>
            <a:endParaRPr lang="en-US" altLang="zh-TW"/>
          </a:p>
        </p:txBody>
      </p:sp>
      <p:sp>
        <p:nvSpPr>
          <p:cNvPr id="6" name="Rectangle 14"/>
          <p:cNvSpPr>
            <a:spLocks noGrp="1" noChangeArrowheads="1"/>
          </p:cNvSpPr>
          <p:nvPr>
            <p:ph type="ftr" sz="quarter" idx="11"/>
          </p:nvPr>
        </p:nvSpPr>
        <p:spPr/>
        <p:txBody>
          <a:bodyPr/>
          <a:lstStyle>
            <a:lvl1pPr>
              <a:defRPr/>
            </a:lvl1pPr>
          </a:lstStyle>
          <a:p>
            <a:pPr>
              <a:defRPr/>
            </a:pPr>
            <a:endParaRPr lang="en-US" altLang="zh-TW"/>
          </a:p>
        </p:txBody>
      </p:sp>
      <p:sp>
        <p:nvSpPr>
          <p:cNvPr id="7" name="Rectangle 15"/>
          <p:cNvSpPr>
            <a:spLocks noGrp="1" noChangeArrowheads="1"/>
          </p:cNvSpPr>
          <p:nvPr>
            <p:ph type="sldNum" sz="quarter" idx="12"/>
          </p:nvPr>
        </p:nvSpPr>
        <p:spPr/>
        <p:txBody>
          <a:bodyPr/>
          <a:lstStyle>
            <a:lvl1pPr>
              <a:defRPr/>
            </a:lvl1pPr>
          </a:lstStyle>
          <a:p>
            <a:pPr>
              <a:defRPr/>
            </a:pPr>
            <a:fld id="{97A3ABB8-609F-4E5E-B78A-ECBD484BFF8D}" type="slidenum">
              <a:rPr lang="zh-TW" altLang="en-US"/>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1219200" y="304800"/>
            <a:ext cx="7772400" cy="1206500"/>
          </a:xfrm>
        </p:spPr>
        <p:txBody>
          <a:bodyPr/>
          <a:lstStyle/>
          <a:p>
            <a:r>
              <a:rPr lang="zh-TW" altLang="en-US"/>
              <a:t>按一下以編輯母片標題樣式</a:t>
            </a:r>
          </a:p>
        </p:txBody>
      </p:sp>
      <p:sp>
        <p:nvSpPr>
          <p:cNvPr id="3" name="表格版面配置區 2"/>
          <p:cNvSpPr>
            <a:spLocks noGrp="1"/>
          </p:cNvSpPr>
          <p:nvPr>
            <p:ph type="tbl" idx="1"/>
          </p:nvPr>
        </p:nvSpPr>
        <p:spPr>
          <a:xfrm>
            <a:off x="1219200" y="1600200"/>
            <a:ext cx="7772400" cy="4495800"/>
          </a:xfrm>
        </p:spPr>
        <p:txBody>
          <a:bodyPr>
            <a:normAutofit/>
          </a:bodyPr>
          <a:lstStyle/>
          <a:p>
            <a:pPr lvl="0"/>
            <a:endParaRPr lang="zh-TW" altLang="en-US" noProof="0"/>
          </a:p>
        </p:txBody>
      </p:sp>
      <p:sp>
        <p:nvSpPr>
          <p:cNvPr id="4" name="Rectangle 13"/>
          <p:cNvSpPr>
            <a:spLocks noGrp="1" noChangeArrowheads="1"/>
          </p:cNvSpPr>
          <p:nvPr>
            <p:ph type="dt" sz="half" idx="10"/>
          </p:nvPr>
        </p:nvSpPr>
        <p:spPr/>
        <p:txBody>
          <a:bodyPr/>
          <a:lstStyle>
            <a:lvl1pPr>
              <a:defRPr/>
            </a:lvl1pPr>
          </a:lstStyle>
          <a:p>
            <a:pPr>
              <a:defRPr/>
            </a:pPr>
            <a:fld id="{B2D5909E-C367-4064-837F-61BFEBBB4947}" type="datetime1">
              <a:rPr lang="zh-TW" altLang="en-US"/>
              <a:pPr>
                <a:defRPr/>
              </a:pPr>
              <a:t>2024/9/24</a:t>
            </a:fld>
            <a:endParaRPr lang="en-US" altLang="zh-TW"/>
          </a:p>
        </p:txBody>
      </p:sp>
      <p:sp>
        <p:nvSpPr>
          <p:cNvPr id="5" name="Rectangle 14"/>
          <p:cNvSpPr>
            <a:spLocks noGrp="1" noChangeArrowheads="1"/>
          </p:cNvSpPr>
          <p:nvPr>
            <p:ph type="ftr" sz="quarter" idx="11"/>
          </p:nvPr>
        </p:nvSpPr>
        <p:spPr/>
        <p:txBody>
          <a:bodyPr/>
          <a:lstStyle>
            <a:lvl1pPr>
              <a:defRPr/>
            </a:lvl1pPr>
          </a:lstStyle>
          <a:p>
            <a:pPr>
              <a:defRPr/>
            </a:pPr>
            <a:endParaRPr lang="en-US" altLang="zh-TW"/>
          </a:p>
        </p:txBody>
      </p:sp>
      <p:sp>
        <p:nvSpPr>
          <p:cNvPr id="6" name="Rectangle 15"/>
          <p:cNvSpPr>
            <a:spLocks noGrp="1" noChangeArrowheads="1"/>
          </p:cNvSpPr>
          <p:nvPr>
            <p:ph type="sldNum" sz="quarter" idx="12"/>
          </p:nvPr>
        </p:nvSpPr>
        <p:spPr/>
        <p:txBody>
          <a:bodyPr/>
          <a:lstStyle>
            <a:lvl1pPr>
              <a:defRPr/>
            </a:lvl1pPr>
          </a:lstStyle>
          <a:p>
            <a:pPr>
              <a:defRPr/>
            </a:pPr>
            <a:fld id="{F6C65EAF-0D2F-46B1-B9E5-BD92D7EB2AF7}"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9"/>
          <p:cNvSpPr>
            <a:spLocks noGrp="1"/>
          </p:cNvSpPr>
          <p:nvPr>
            <p:ph type="dt" sz="half" idx="10"/>
          </p:nvPr>
        </p:nvSpPr>
        <p:spPr/>
        <p:txBody>
          <a:bodyPr/>
          <a:lstStyle>
            <a:lvl1pPr>
              <a:defRPr/>
            </a:lvl1pPr>
          </a:lstStyle>
          <a:p>
            <a:pPr>
              <a:defRPr/>
            </a:pPr>
            <a:fld id="{7334B736-4977-45CD-BB01-4FCD336A62A2}" type="datetimeFigureOut">
              <a:rPr lang="zh-TW" altLang="en-US"/>
              <a:pPr>
                <a:defRPr/>
              </a:pPr>
              <a:t>2024/9/24</a:t>
            </a:fld>
            <a:endParaRPr lang="zh-TW" altLang="en-US"/>
          </a:p>
        </p:txBody>
      </p:sp>
      <p:sp>
        <p:nvSpPr>
          <p:cNvPr id="5" name="Footer Placeholder 21"/>
          <p:cNvSpPr>
            <a:spLocks noGrp="1"/>
          </p:cNvSpPr>
          <p:nvPr>
            <p:ph type="ftr" sz="quarter" idx="11"/>
          </p:nvPr>
        </p:nvSpPr>
        <p:spPr/>
        <p:txBody>
          <a:bodyPr/>
          <a:lstStyle>
            <a:lvl1pPr>
              <a:defRPr/>
            </a:lvl1pPr>
          </a:lstStyle>
          <a:p>
            <a:pPr>
              <a:defRPr/>
            </a:pPr>
            <a:endParaRPr lang="zh-TW" altLang="en-US"/>
          </a:p>
        </p:txBody>
      </p:sp>
      <p:sp>
        <p:nvSpPr>
          <p:cNvPr id="6" name="Slide Number Placeholder 17"/>
          <p:cNvSpPr>
            <a:spLocks noGrp="1"/>
          </p:cNvSpPr>
          <p:nvPr>
            <p:ph type="sldNum" sz="quarter" idx="12"/>
          </p:nvPr>
        </p:nvSpPr>
        <p:spPr/>
        <p:txBody>
          <a:bodyPr/>
          <a:lstStyle>
            <a:lvl1pPr>
              <a:defRPr/>
            </a:lvl1pPr>
          </a:lstStyle>
          <a:p>
            <a:pPr>
              <a:defRPr/>
            </a:pPr>
            <a:fld id="{F391F94B-4EA7-455A-B7F1-0F64DEB6321A}"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a:t>按一下以編輯母片標題樣式</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a:t>按一下以編輯母片文字樣式</a:t>
            </a:r>
          </a:p>
        </p:txBody>
      </p:sp>
      <p:sp>
        <p:nvSpPr>
          <p:cNvPr id="4" name="Date Placeholder 3"/>
          <p:cNvSpPr>
            <a:spLocks noGrp="1"/>
          </p:cNvSpPr>
          <p:nvPr>
            <p:ph type="dt" sz="half" idx="10"/>
          </p:nvPr>
        </p:nvSpPr>
        <p:spPr/>
        <p:txBody>
          <a:bodyPr/>
          <a:lstStyle>
            <a:lvl1pPr>
              <a:defRPr/>
            </a:lvl1pPr>
          </a:lstStyle>
          <a:p>
            <a:pPr>
              <a:defRPr/>
            </a:pPr>
            <a:fld id="{6A3FC478-0DEF-4D53-A18B-146F51AA88F2}" type="datetimeFigureOut">
              <a:rPr lang="zh-TW" altLang="en-US"/>
              <a:pPr>
                <a:defRPr/>
              </a:pPr>
              <a:t>2024/9/24</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31F5E257-DAD2-48D8-8C82-871C7B8FA800}" type="slidenum">
              <a:rPr lang="zh-TW" altLang="en-US"/>
              <a:pPr>
                <a:defRPr/>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zh-TW" altLang="en-US"/>
              <a:t>按一下以編輯母片標題樣式</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Date Placeholder 9"/>
          <p:cNvSpPr>
            <a:spLocks noGrp="1"/>
          </p:cNvSpPr>
          <p:nvPr>
            <p:ph type="dt" sz="half" idx="10"/>
          </p:nvPr>
        </p:nvSpPr>
        <p:spPr/>
        <p:txBody>
          <a:bodyPr/>
          <a:lstStyle>
            <a:lvl1pPr>
              <a:defRPr/>
            </a:lvl1pPr>
          </a:lstStyle>
          <a:p>
            <a:pPr>
              <a:defRPr/>
            </a:pPr>
            <a:fld id="{8A0E8091-E446-4655-B865-0804D9E48929}" type="datetimeFigureOut">
              <a:rPr lang="zh-TW" altLang="en-US"/>
              <a:pPr>
                <a:defRPr/>
              </a:pPr>
              <a:t>2024/9/24</a:t>
            </a:fld>
            <a:endParaRPr lang="zh-TW" altLang="en-US"/>
          </a:p>
        </p:txBody>
      </p:sp>
      <p:sp>
        <p:nvSpPr>
          <p:cNvPr id="6" name="Footer Placeholder 21"/>
          <p:cNvSpPr>
            <a:spLocks noGrp="1"/>
          </p:cNvSpPr>
          <p:nvPr>
            <p:ph type="ftr" sz="quarter" idx="11"/>
          </p:nvPr>
        </p:nvSpPr>
        <p:spPr/>
        <p:txBody>
          <a:bodyPr/>
          <a:lstStyle>
            <a:lvl1pPr>
              <a:defRPr/>
            </a:lvl1pPr>
          </a:lstStyle>
          <a:p>
            <a:pPr>
              <a:defRPr/>
            </a:pPr>
            <a:endParaRPr lang="zh-TW" altLang="en-US"/>
          </a:p>
        </p:txBody>
      </p:sp>
      <p:sp>
        <p:nvSpPr>
          <p:cNvPr id="7" name="Slide Number Placeholder 17"/>
          <p:cNvSpPr>
            <a:spLocks noGrp="1"/>
          </p:cNvSpPr>
          <p:nvPr>
            <p:ph type="sldNum" sz="quarter" idx="12"/>
          </p:nvPr>
        </p:nvSpPr>
        <p:spPr/>
        <p:txBody>
          <a:bodyPr/>
          <a:lstStyle>
            <a:lvl1pPr>
              <a:defRPr/>
            </a:lvl1pPr>
          </a:lstStyle>
          <a:p>
            <a:pPr>
              <a:defRPr/>
            </a:pPr>
            <a:fld id="{489173B7-FA6D-4A87-9E6E-B940026D8707}"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a:t>按一下以編輯母片文字樣式</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a:t>按一下以編輯母片文字樣式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7" name="Date Placeholder 9"/>
          <p:cNvSpPr>
            <a:spLocks noGrp="1"/>
          </p:cNvSpPr>
          <p:nvPr>
            <p:ph type="dt" sz="half" idx="10"/>
          </p:nvPr>
        </p:nvSpPr>
        <p:spPr/>
        <p:txBody>
          <a:bodyPr/>
          <a:lstStyle>
            <a:lvl1pPr>
              <a:defRPr/>
            </a:lvl1pPr>
          </a:lstStyle>
          <a:p>
            <a:pPr>
              <a:defRPr/>
            </a:pPr>
            <a:fld id="{E6ECB421-4AE6-4D76-86A7-324520AF00C9}" type="datetimeFigureOut">
              <a:rPr lang="zh-TW" altLang="en-US"/>
              <a:pPr>
                <a:defRPr/>
              </a:pPr>
              <a:t>2024/9/24</a:t>
            </a:fld>
            <a:endParaRPr lang="zh-TW" altLang="en-US"/>
          </a:p>
        </p:txBody>
      </p:sp>
      <p:sp>
        <p:nvSpPr>
          <p:cNvPr id="8" name="Footer Placeholder 21"/>
          <p:cNvSpPr>
            <a:spLocks noGrp="1"/>
          </p:cNvSpPr>
          <p:nvPr>
            <p:ph type="ftr" sz="quarter" idx="11"/>
          </p:nvPr>
        </p:nvSpPr>
        <p:spPr/>
        <p:txBody>
          <a:bodyPr/>
          <a:lstStyle>
            <a:lvl1pPr>
              <a:defRPr/>
            </a:lvl1pPr>
          </a:lstStyle>
          <a:p>
            <a:pPr>
              <a:defRPr/>
            </a:pPr>
            <a:endParaRPr lang="zh-TW" altLang="en-US"/>
          </a:p>
        </p:txBody>
      </p:sp>
      <p:sp>
        <p:nvSpPr>
          <p:cNvPr id="9" name="Slide Number Placeholder 17"/>
          <p:cNvSpPr>
            <a:spLocks noGrp="1"/>
          </p:cNvSpPr>
          <p:nvPr>
            <p:ph type="sldNum" sz="quarter" idx="12"/>
          </p:nvPr>
        </p:nvSpPr>
        <p:spPr/>
        <p:txBody>
          <a:bodyPr/>
          <a:lstStyle>
            <a:lvl1pPr>
              <a:defRPr/>
            </a:lvl1pPr>
          </a:lstStyle>
          <a:p>
            <a:pPr>
              <a:defRPr/>
            </a:pPr>
            <a:fld id="{AA7BFDBF-EDAC-452B-889B-36D885EB13FE}"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a:t>按一下以編輯母片標題樣式</a:t>
            </a:r>
            <a:endParaRPr lang="en-US"/>
          </a:p>
        </p:txBody>
      </p:sp>
      <p:sp>
        <p:nvSpPr>
          <p:cNvPr id="3" name="Date Placeholder 9"/>
          <p:cNvSpPr>
            <a:spLocks noGrp="1"/>
          </p:cNvSpPr>
          <p:nvPr>
            <p:ph type="dt" sz="half" idx="10"/>
          </p:nvPr>
        </p:nvSpPr>
        <p:spPr/>
        <p:txBody>
          <a:bodyPr/>
          <a:lstStyle>
            <a:lvl1pPr>
              <a:defRPr/>
            </a:lvl1pPr>
          </a:lstStyle>
          <a:p>
            <a:pPr>
              <a:defRPr/>
            </a:pPr>
            <a:fld id="{088C7EAD-8FBF-45C8-8589-A3D7518F9BB8}" type="datetimeFigureOut">
              <a:rPr lang="zh-TW" altLang="en-US"/>
              <a:pPr>
                <a:defRPr/>
              </a:pPr>
              <a:t>2024/9/24</a:t>
            </a:fld>
            <a:endParaRPr lang="zh-TW" altLang="en-US"/>
          </a:p>
        </p:txBody>
      </p:sp>
      <p:sp>
        <p:nvSpPr>
          <p:cNvPr id="4" name="Footer Placeholder 21"/>
          <p:cNvSpPr>
            <a:spLocks noGrp="1"/>
          </p:cNvSpPr>
          <p:nvPr>
            <p:ph type="ftr" sz="quarter" idx="11"/>
          </p:nvPr>
        </p:nvSpPr>
        <p:spPr/>
        <p:txBody>
          <a:bodyPr/>
          <a:lstStyle>
            <a:lvl1pPr>
              <a:defRPr/>
            </a:lvl1pPr>
          </a:lstStyle>
          <a:p>
            <a:pPr>
              <a:defRPr/>
            </a:pPr>
            <a:endParaRPr lang="zh-TW" altLang="en-US"/>
          </a:p>
        </p:txBody>
      </p:sp>
      <p:sp>
        <p:nvSpPr>
          <p:cNvPr id="5" name="Slide Number Placeholder 17"/>
          <p:cNvSpPr>
            <a:spLocks noGrp="1"/>
          </p:cNvSpPr>
          <p:nvPr>
            <p:ph type="sldNum" sz="quarter" idx="12"/>
          </p:nvPr>
        </p:nvSpPr>
        <p:spPr/>
        <p:txBody>
          <a:bodyPr/>
          <a:lstStyle>
            <a:lvl1pPr>
              <a:defRPr/>
            </a:lvl1pPr>
          </a:lstStyle>
          <a:p>
            <a:pPr>
              <a:defRPr/>
            </a:pPr>
            <a:fld id="{35CC4001-D734-4465-BFD7-5B6656578675}"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BFDF3C0-7ABE-4422-AF7B-C0F910A4553D}" type="datetimeFigureOut">
              <a:rPr lang="zh-TW" altLang="en-US"/>
              <a:pPr>
                <a:defRPr/>
              </a:pPr>
              <a:t>2024/9/24</a:t>
            </a:fld>
            <a:endParaRPr lang="zh-TW" altLang="en-US"/>
          </a:p>
        </p:txBody>
      </p:sp>
      <p:sp>
        <p:nvSpPr>
          <p:cNvPr id="3" name="Footer Placeholder 21"/>
          <p:cNvSpPr>
            <a:spLocks noGrp="1"/>
          </p:cNvSpPr>
          <p:nvPr>
            <p:ph type="ftr" sz="quarter" idx="11"/>
          </p:nvPr>
        </p:nvSpPr>
        <p:spPr/>
        <p:txBody>
          <a:bodyPr/>
          <a:lstStyle>
            <a:lvl1pPr>
              <a:defRPr/>
            </a:lvl1pPr>
          </a:lstStyle>
          <a:p>
            <a:pPr>
              <a:defRPr/>
            </a:pPr>
            <a:endParaRPr lang="zh-TW" altLang="en-US"/>
          </a:p>
        </p:txBody>
      </p:sp>
      <p:sp>
        <p:nvSpPr>
          <p:cNvPr id="4" name="Slide Number Placeholder 17"/>
          <p:cNvSpPr>
            <a:spLocks noGrp="1"/>
          </p:cNvSpPr>
          <p:nvPr>
            <p:ph type="sldNum" sz="quarter" idx="12"/>
          </p:nvPr>
        </p:nvSpPr>
        <p:spPr/>
        <p:txBody>
          <a:bodyPr/>
          <a:lstStyle>
            <a:lvl1pPr>
              <a:defRPr/>
            </a:lvl1pPr>
          </a:lstStyle>
          <a:p>
            <a:pPr>
              <a:defRPr/>
            </a:pPr>
            <a:fld id="{8963B1D4-AE92-4EE8-ACF5-FF7218051473}"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a:t>按一下以編輯母片標題樣式</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a:t>按一下以編輯母片文字樣式</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5" name="Date Placeholder 9"/>
          <p:cNvSpPr>
            <a:spLocks noGrp="1"/>
          </p:cNvSpPr>
          <p:nvPr>
            <p:ph type="dt" sz="half" idx="10"/>
          </p:nvPr>
        </p:nvSpPr>
        <p:spPr/>
        <p:txBody>
          <a:bodyPr/>
          <a:lstStyle>
            <a:lvl1pPr>
              <a:defRPr/>
            </a:lvl1pPr>
          </a:lstStyle>
          <a:p>
            <a:pPr>
              <a:defRPr/>
            </a:pPr>
            <a:fld id="{A3470A46-24E0-4301-B010-192860C03E54}" type="datetimeFigureOut">
              <a:rPr lang="zh-TW" altLang="en-US"/>
              <a:pPr>
                <a:defRPr/>
              </a:pPr>
              <a:t>2024/9/24</a:t>
            </a:fld>
            <a:endParaRPr lang="zh-TW" altLang="en-US"/>
          </a:p>
        </p:txBody>
      </p:sp>
      <p:sp>
        <p:nvSpPr>
          <p:cNvPr id="6" name="Footer Placeholder 21"/>
          <p:cNvSpPr>
            <a:spLocks noGrp="1"/>
          </p:cNvSpPr>
          <p:nvPr>
            <p:ph type="ftr" sz="quarter" idx="11"/>
          </p:nvPr>
        </p:nvSpPr>
        <p:spPr/>
        <p:txBody>
          <a:bodyPr/>
          <a:lstStyle>
            <a:lvl1pPr>
              <a:defRPr/>
            </a:lvl1pPr>
          </a:lstStyle>
          <a:p>
            <a:pPr>
              <a:defRPr/>
            </a:pPr>
            <a:endParaRPr lang="zh-TW" altLang="en-US"/>
          </a:p>
        </p:txBody>
      </p:sp>
      <p:sp>
        <p:nvSpPr>
          <p:cNvPr id="7" name="Slide Number Placeholder 17"/>
          <p:cNvSpPr>
            <a:spLocks noGrp="1"/>
          </p:cNvSpPr>
          <p:nvPr>
            <p:ph type="sldNum" sz="quarter" idx="12"/>
          </p:nvPr>
        </p:nvSpPr>
        <p:spPr/>
        <p:txBody>
          <a:bodyPr/>
          <a:lstStyle>
            <a:lvl1pPr>
              <a:defRPr/>
            </a:lvl1pPr>
          </a:lstStyle>
          <a:p>
            <a:pPr>
              <a:defRPr/>
            </a:pPr>
            <a:fld id="{51CB228A-7D7E-48FF-BD63-381F6DC62B7E}"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a:t>按一下以編輯母片標題樣式</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a:t>按一下以編輯母片文字樣式</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a:t>按一下圖示以新增圖片</a:t>
            </a:r>
            <a:endParaRPr lang="en-US" noProof="0" dirty="0"/>
          </a:p>
        </p:txBody>
      </p:sp>
      <p:sp>
        <p:nvSpPr>
          <p:cNvPr id="9" name="Date Placeholder 4"/>
          <p:cNvSpPr>
            <a:spLocks noGrp="1"/>
          </p:cNvSpPr>
          <p:nvPr>
            <p:ph type="dt" sz="half" idx="10"/>
          </p:nvPr>
        </p:nvSpPr>
        <p:spPr/>
        <p:txBody>
          <a:bodyPr/>
          <a:lstStyle>
            <a:lvl1pPr>
              <a:defRPr/>
            </a:lvl1pPr>
          </a:lstStyle>
          <a:p>
            <a:pPr>
              <a:defRPr/>
            </a:pPr>
            <a:fld id="{FCFB27D3-DB5C-4C4C-AE77-BE02DA575244}" type="datetimeFigureOut">
              <a:rPr lang="zh-TW" altLang="en-US"/>
              <a:pPr>
                <a:defRPr/>
              </a:pPr>
              <a:t>2024/9/24</a:t>
            </a:fld>
            <a:endParaRPr lang="zh-TW" altLang="en-US"/>
          </a:p>
        </p:txBody>
      </p:sp>
      <p:sp>
        <p:nvSpPr>
          <p:cNvPr id="10" name="Footer Placeholder 5"/>
          <p:cNvSpPr>
            <a:spLocks noGrp="1"/>
          </p:cNvSpPr>
          <p:nvPr>
            <p:ph type="ftr" sz="quarter" idx="11"/>
          </p:nvPr>
        </p:nvSpPr>
        <p:spPr/>
        <p:txBody>
          <a:bodyPr/>
          <a:lstStyle>
            <a:lvl1pPr>
              <a:defRPr/>
            </a:lvl1pPr>
          </a:lstStyle>
          <a:p>
            <a:pPr>
              <a:defRPr/>
            </a:pPr>
            <a:endParaRPr lang="zh-TW" alt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1D71120-CDC7-46EB-B208-081B489C59FB}"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a:t>按一下以編輯母片標題樣式</a:t>
            </a:r>
            <a:endParaRPr lang="en-US"/>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fld id="{83F9A063-C6DE-4495-8236-F829E98BAA31}" type="datetimeFigureOut">
              <a:rPr lang="zh-TW" altLang="en-US"/>
              <a:pPr>
                <a:defRPr/>
              </a:pPr>
              <a:t>2024/9/24</a:t>
            </a:fld>
            <a:endParaRPr lang="zh-TW"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endParaRPr lang="zh-TW"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ea typeface="+mn-ea"/>
              </a:defRPr>
            </a:lvl1pPr>
          </a:lstStyle>
          <a:p>
            <a:pPr>
              <a:defRPr/>
            </a:pPr>
            <a:fld id="{2AB80D99-FAA7-4FB5-A0A9-D1CA91869D99}" type="slidenum">
              <a:rPr lang="zh-TW" altLang="en-US"/>
              <a:pPr>
                <a:defRPr/>
              </a:pPr>
              <a:t>‹#›</a:t>
            </a:fld>
            <a:endParaRPr lang="zh-TW" alt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grpSp>
    </p:spTree>
  </p:cSld>
  <p:clrMap bg1="lt1" tx1="dk1" bg2="lt2" tx2="dk2" accent1="accent1" accent2="accent2" accent3="accent3" accent4="accent4" accent5="accent5" accent6="accent6" hlink="hlink" folHlink="folHlink"/>
  <p:sldLayoutIdLst>
    <p:sldLayoutId id="2147483746" r:id="rId1"/>
    <p:sldLayoutId id="2147483745" r:id="rId2"/>
    <p:sldLayoutId id="2147483747" r:id="rId3"/>
    <p:sldLayoutId id="2147483744" r:id="rId4"/>
    <p:sldLayoutId id="2147483743" r:id="rId5"/>
    <p:sldLayoutId id="2147483742" r:id="rId6"/>
    <p:sldLayoutId id="2147483741" r:id="rId7"/>
    <p:sldLayoutId id="2147483740" r:id="rId8"/>
    <p:sldLayoutId id="2147483748" r:id="rId9"/>
    <p:sldLayoutId id="2147483739" r:id="rId10"/>
    <p:sldLayoutId id="2147483738" r:id="rId11"/>
    <p:sldLayoutId id="2147483749" r:id="rId12"/>
    <p:sldLayoutId id="2147483750" r:id="rId13"/>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標楷體" pitchFamily="65" charset="-120"/>
        </a:defRPr>
      </a:lvl2pPr>
      <a:lvl3pPr algn="l" rtl="0" eaLnBrk="0" fontAlgn="base" hangingPunct="0">
        <a:spcBef>
          <a:spcPct val="0"/>
        </a:spcBef>
        <a:spcAft>
          <a:spcPct val="0"/>
        </a:spcAft>
        <a:defRPr sz="5000">
          <a:solidFill>
            <a:schemeClr val="tx2"/>
          </a:solidFill>
          <a:latin typeface="Calibri" pitchFamily="34" charset="0"/>
          <a:ea typeface="標楷體" pitchFamily="65" charset="-120"/>
        </a:defRPr>
      </a:lvl3pPr>
      <a:lvl4pPr algn="l" rtl="0" eaLnBrk="0" fontAlgn="base" hangingPunct="0">
        <a:spcBef>
          <a:spcPct val="0"/>
        </a:spcBef>
        <a:spcAft>
          <a:spcPct val="0"/>
        </a:spcAft>
        <a:defRPr sz="5000">
          <a:solidFill>
            <a:schemeClr val="tx2"/>
          </a:solidFill>
          <a:latin typeface="Calibri" pitchFamily="34" charset="0"/>
          <a:ea typeface="標楷體" pitchFamily="65" charset="-120"/>
        </a:defRPr>
      </a:lvl4pPr>
      <a:lvl5pPr algn="l" rtl="0" eaLnBrk="0" fontAlgn="base" hangingPunct="0">
        <a:spcBef>
          <a:spcPct val="0"/>
        </a:spcBef>
        <a:spcAft>
          <a:spcPct val="0"/>
        </a:spcAft>
        <a:defRPr sz="5000">
          <a:solidFill>
            <a:schemeClr val="tx2"/>
          </a:solidFill>
          <a:latin typeface="Calibri" pitchFamily="34" charset="0"/>
          <a:ea typeface="標楷體" pitchFamily="65" charset="-120"/>
        </a:defRPr>
      </a:lvl5pPr>
      <a:lvl6pPr marL="457200" algn="l" rtl="0" fontAlgn="base">
        <a:spcBef>
          <a:spcPct val="0"/>
        </a:spcBef>
        <a:spcAft>
          <a:spcPct val="0"/>
        </a:spcAft>
        <a:defRPr sz="5000">
          <a:solidFill>
            <a:schemeClr val="tx2"/>
          </a:solidFill>
          <a:latin typeface="Calibri" pitchFamily="34" charset="0"/>
          <a:ea typeface="標楷體" pitchFamily="65" charset="-120"/>
        </a:defRPr>
      </a:lvl6pPr>
      <a:lvl7pPr marL="914400" algn="l" rtl="0" fontAlgn="base">
        <a:spcBef>
          <a:spcPct val="0"/>
        </a:spcBef>
        <a:spcAft>
          <a:spcPct val="0"/>
        </a:spcAft>
        <a:defRPr sz="5000">
          <a:solidFill>
            <a:schemeClr val="tx2"/>
          </a:solidFill>
          <a:latin typeface="Calibri" pitchFamily="34" charset="0"/>
          <a:ea typeface="標楷體" pitchFamily="65" charset="-120"/>
        </a:defRPr>
      </a:lvl7pPr>
      <a:lvl8pPr marL="1371600" algn="l" rtl="0" fontAlgn="base">
        <a:spcBef>
          <a:spcPct val="0"/>
        </a:spcBef>
        <a:spcAft>
          <a:spcPct val="0"/>
        </a:spcAft>
        <a:defRPr sz="5000">
          <a:solidFill>
            <a:schemeClr val="tx2"/>
          </a:solidFill>
          <a:latin typeface="Calibri" pitchFamily="34" charset="0"/>
          <a:ea typeface="標楷體" pitchFamily="65" charset="-120"/>
        </a:defRPr>
      </a:lvl8pPr>
      <a:lvl9pPr marL="1828800" algn="l" rtl="0" fontAlgn="base">
        <a:spcBef>
          <a:spcPct val="0"/>
        </a:spcBef>
        <a:spcAft>
          <a:spcPct val="0"/>
        </a:spcAft>
        <a:defRPr sz="5000">
          <a:solidFill>
            <a:schemeClr val="tx2"/>
          </a:solidFill>
          <a:latin typeface="Calibri" pitchFamily="34" charset="0"/>
          <a:ea typeface="標楷體" pitchFamily="65"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pPr eaLnBrk="1" fontAlgn="auto" hangingPunct="1">
              <a:spcAft>
                <a:spcPts val="0"/>
              </a:spcAft>
              <a:defRPr/>
            </a:pPr>
            <a:r>
              <a:rPr lang="zh-TW" altLang="en-US" dirty="0"/>
              <a:t>農會法定會議實務說明</a:t>
            </a:r>
          </a:p>
        </p:txBody>
      </p:sp>
      <p:sp>
        <p:nvSpPr>
          <p:cNvPr id="16386" name="副標題 2"/>
          <p:cNvSpPr>
            <a:spLocks noGrp="1"/>
          </p:cNvSpPr>
          <p:nvPr>
            <p:ph type="subTitle" idx="1"/>
          </p:nvPr>
        </p:nvSpPr>
        <p:spPr>
          <a:xfrm>
            <a:off x="533400" y="4076700"/>
            <a:ext cx="7854950" cy="904875"/>
          </a:xfrm>
        </p:spPr>
        <p:txBody>
          <a:bodyPr/>
          <a:lstStyle/>
          <a:p>
            <a:pPr marR="0" algn="ctr" eaLnBrk="1" hangingPunct="1"/>
            <a:r>
              <a:rPr lang="zh-TW" altLang="en-US" sz="3200" dirty="0"/>
              <a:t>農業部</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539750" y="304800"/>
            <a:ext cx="8137525"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一、會議召集</a:t>
            </a:r>
            <a:r>
              <a:rPr lang="en-US" altLang="zh-TW" sz="4000" b="1" dirty="0"/>
              <a:t>(</a:t>
            </a:r>
            <a:r>
              <a:rPr lang="zh-TW" altLang="en-US" sz="4000" b="1" dirty="0"/>
              <a:t>續</a:t>
            </a:r>
            <a:r>
              <a:rPr lang="en-US" altLang="zh-TW" sz="4000" b="1" dirty="0"/>
              <a:t>)</a:t>
            </a:r>
            <a:endParaRPr lang="zh-TW" altLang="en-US" sz="4000" b="1" dirty="0"/>
          </a:p>
        </p:txBody>
      </p:sp>
      <p:sp>
        <p:nvSpPr>
          <p:cNvPr id="25602" name="Rectangle 3"/>
          <p:cNvSpPr>
            <a:spLocks noGrp="1" noChangeArrowheads="1"/>
          </p:cNvSpPr>
          <p:nvPr>
            <p:ph idx="1"/>
          </p:nvPr>
        </p:nvSpPr>
        <p:spPr>
          <a:xfrm>
            <a:off x="539750" y="1330325"/>
            <a:ext cx="8135938" cy="4495800"/>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lnSpc>
                <a:spcPts val="3400"/>
              </a:lnSpc>
              <a:spcBef>
                <a:spcPts val="600"/>
              </a:spcBef>
              <a:buNone/>
            </a:pPr>
            <a:r>
              <a:rPr lang="en-US" altLang="zh-TW" sz="2800" b="1" dirty="0"/>
              <a:t>(</a:t>
            </a:r>
            <a:r>
              <a:rPr lang="zh-TW" altLang="en-US" sz="2800" b="1" dirty="0"/>
              <a:t>三</a:t>
            </a:r>
            <a:r>
              <a:rPr lang="en-US" altLang="zh-TW" sz="2800" b="1" dirty="0"/>
              <a:t>)</a:t>
            </a:r>
            <a:r>
              <a:rPr lang="zh-TW" altLang="en-US" sz="2800" b="1" dirty="0"/>
              <a:t>農事小組會議</a:t>
            </a:r>
          </a:p>
          <a:p>
            <a:pPr marL="723901" lvl="1" indent="-357188" eaLnBrk="1" hangingPunct="1">
              <a:lnSpc>
                <a:spcPts val="3400"/>
              </a:lnSpc>
              <a:spcBef>
                <a:spcPts val="600"/>
              </a:spcBef>
              <a:buFont typeface="Wingdings" panose="05000000000000000000" pitchFamily="2" charset="2"/>
              <a:buChar char="Ø"/>
            </a:pPr>
            <a:r>
              <a:rPr lang="zh-TW" altLang="en-US" sz="2600" b="1" dirty="0"/>
              <a:t>召集頻度</a:t>
            </a:r>
            <a:r>
              <a:rPr lang="zh-TW" altLang="zh-TW" sz="2600" b="1" dirty="0"/>
              <a:t>：</a:t>
            </a:r>
            <a:r>
              <a:rPr lang="zh-TW" altLang="en-US" sz="2600" b="1" dirty="0"/>
              <a:t>每年至少</a:t>
            </a:r>
            <a:r>
              <a:rPr lang="en-US" altLang="zh-TW" sz="2600" b="1" dirty="0"/>
              <a:t>1</a:t>
            </a:r>
            <a:r>
              <a:rPr lang="zh-TW" altLang="en-US" sz="2600" b="1" dirty="0"/>
              <a:t>次。</a:t>
            </a:r>
            <a:endParaRPr lang="en-US" altLang="zh-TW" sz="2600" b="1" dirty="0"/>
          </a:p>
          <a:p>
            <a:pPr marL="723901" lvl="1" indent="-357188" eaLnBrk="1" hangingPunct="1">
              <a:lnSpc>
                <a:spcPts val="3400"/>
              </a:lnSpc>
              <a:spcBef>
                <a:spcPts val="600"/>
              </a:spcBef>
              <a:buFont typeface="Wingdings" panose="05000000000000000000" pitchFamily="2" charset="2"/>
              <a:buChar char="Ø"/>
            </a:pPr>
            <a:r>
              <a:rPr lang="zh-TW" altLang="en-US" sz="2600" b="1" dirty="0"/>
              <a:t>召集人</a:t>
            </a:r>
            <a:r>
              <a:rPr lang="zh-TW" altLang="zh-TW" sz="2600" b="1" dirty="0"/>
              <a:t>：</a:t>
            </a:r>
            <a:r>
              <a:rPr lang="zh-TW" altLang="en-US" sz="2600" b="1" dirty="0"/>
              <a:t>小組長召集。</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34</a:t>
            </a:r>
            <a:r>
              <a:rPr lang="zh-TW" altLang="en-US" sz="1600" b="1" dirty="0">
                <a:solidFill>
                  <a:schemeClr val="accent2">
                    <a:lumMod val="75000"/>
                  </a:schemeClr>
                </a:solidFill>
              </a:rPr>
              <a:t>條</a:t>
            </a:r>
            <a:r>
              <a:rPr lang="en-US" altLang="zh-TW" sz="1600" b="1" dirty="0">
                <a:solidFill>
                  <a:schemeClr val="accent2">
                    <a:lumMod val="75000"/>
                  </a:schemeClr>
                </a:solidFill>
              </a:rPr>
              <a:t>) </a:t>
            </a:r>
          </a:p>
          <a:p>
            <a:pPr marL="0" indent="0" eaLnBrk="1" hangingPunct="1">
              <a:lnSpc>
                <a:spcPts val="3400"/>
              </a:lnSpc>
              <a:spcBef>
                <a:spcPts val="600"/>
              </a:spcBef>
              <a:buNone/>
            </a:pPr>
            <a:endParaRPr lang="en-US" altLang="zh-TW" sz="2800" b="1" dirty="0"/>
          </a:p>
          <a:p>
            <a:pPr marL="357188" indent="-357188" eaLnBrk="1" hangingPunct="1">
              <a:lnSpc>
                <a:spcPts val="3400"/>
              </a:lnSpc>
              <a:spcBef>
                <a:spcPts val="600"/>
              </a:spcBef>
              <a:buFont typeface="Wingdings" pitchFamily="2" charset="2"/>
              <a:buChar char="u"/>
            </a:pPr>
            <a:r>
              <a:rPr lang="zh-TW" altLang="en-US" sz="2800" b="1" dirty="0"/>
              <a:t>會議召開程序</a:t>
            </a:r>
          </a:p>
          <a:p>
            <a:pPr marL="809625" lvl="1" indent="-273050" eaLnBrk="1" hangingPunct="1">
              <a:lnSpc>
                <a:spcPts val="3400"/>
              </a:lnSpc>
              <a:spcBef>
                <a:spcPts val="600"/>
              </a:spcBef>
              <a:buFont typeface="Wingdings" pitchFamily="2" charset="2"/>
              <a:buChar char="Ø"/>
            </a:pPr>
            <a:r>
              <a:rPr lang="zh-TW" altLang="en-US" sz="2600" b="1" dirty="0"/>
              <a:t>開會</a:t>
            </a:r>
            <a:r>
              <a:rPr lang="en-US" altLang="zh-TW" sz="2600" b="1" dirty="0"/>
              <a:t>7</a:t>
            </a:r>
            <a:r>
              <a:rPr lang="zh-TW" altLang="en-US" sz="2600" b="1" dirty="0"/>
              <a:t>日前將召集事由及提議事項</a:t>
            </a:r>
            <a:r>
              <a:rPr lang="en-US" altLang="zh-TW" sz="2600" b="1" dirty="0"/>
              <a:t>(</a:t>
            </a:r>
            <a:r>
              <a:rPr lang="zh-TW" altLang="en-US" sz="2600" b="1" dirty="0"/>
              <a:t>開會通知</a:t>
            </a:r>
            <a:r>
              <a:rPr lang="en-US" altLang="zh-TW" sz="2600" b="1" dirty="0"/>
              <a:t>)</a:t>
            </a:r>
            <a:r>
              <a:rPr lang="zh-TW" altLang="en-US" sz="2600" b="1" dirty="0"/>
              <a:t>通知出席人，並報主管機關備查。</a:t>
            </a:r>
            <a:endParaRPr lang="en-US" altLang="zh-TW" sz="2600" b="1" dirty="0"/>
          </a:p>
          <a:p>
            <a:pPr marL="809625" lvl="1" indent="-273050" eaLnBrk="1" hangingPunct="1">
              <a:lnSpc>
                <a:spcPts val="3400"/>
              </a:lnSpc>
              <a:spcBef>
                <a:spcPts val="600"/>
              </a:spcBef>
              <a:buFont typeface="Wingdings" pitchFamily="2" charset="2"/>
              <a:buChar char="Ø"/>
            </a:pPr>
            <a:r>
              <a:rPr lang="zh-TW" altLang="en-US" sz="2600" b="1" dirty="0"/>
              <a:t>但屬於緊急事項者，得縮短通知日程。開會通知均由理事長簽署發出</a:t>
            </a:r>
            <a:r>
              <a:rPr lang="zh-TW" altLang="zh-TW" sz="2600" b="1" dirty="0"/>
              <a:t>。</a:t>
            </a:r>
            <a:r>
              <a:rPr lang="zh-TW" altLang="en-US" sz="2600" b="1" dirty="0"/>
              <a:t> </a:t>
            </a:r>
            <a:r>
              <a:rPr lang="en-US" altLang="zh-TW" sz="1600" b="1" dirty="0">
                <a:solidFill>
                  <a:schemeClr val="accent2">
                    <a:lumMod val="75000"/>
                  </a:schemeClr>
                </a:solidFill>
              </a:rPr>
              <a:t>(</a:t>
            </a:r>
            <a:r>
              <a:rPr lang="zh-TW" altLang="en-US" sz="1600" b="1" dirty="0">
                <a:solidFill>
                  <a:schemeClr val="accent2">
                    <a:lumMod val="75000"/>
                  </a:schemeClr>
                </a:solidFill>
              </a:rPr>
              <a:t>農會法施行細則第</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827584" y="-99392"/>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二、開會人數</a:t>
            </a:r>
            <a:r>
              <a:rPr lang="en-US" altLang="zh-TW" sz="4000" b="1" dirty="0"/>
              <a:t>-</a:t>
            </a:r>
            <a:r>
              <a:rPr lang="zh-TW" altLang="en-US" sz="4000" b="1" dirty="0"/>
              <a:t>法定人數</a:t>
            </a:r>
          </a:p>
        </p:txBody>
      </p:sp>
      <p:sp>
        <p:nvSpPr>
          <p:cNvPr id="28674" name="Rectangle 3"/>
          <p:cNvSpPr>
            <a:spLocks noGrp="1" noChangeArrowheads="1"/>
          </p:cNvSpPr>
          <p:nvPr>
            <p:ph idx="1"/>
          </p:nvPr>
        </p:nvSpPr>
        <p:spPr>
          <a:xfrm>
            <a:off x="539750" y="980729"/>
            <a:ext cx="8353425" cy="5688632"/>
          </a:xfrm>
        </p:spPr>
        <p:txBody>
          <a:bodyPr/>
          <a:lstStyle/>
          <a:p>
            <a:pPr eaLnBrk="1" hangingPunct="1">
              <a:lnSpc>
                <a:spcPct val="80000"/>
              </a:lnSpc>
              <a:buFont typeface="Wingdings" panose="05000000000000000000" pitchFamily="2" charset="2"/>
              <a:buChar char="u"/>
            </a:pPr>
            <a:r>
              <a:rPr lang="zh-TW" altLang="en-US" b="1" dirty="0">
                <a:latin typeface="標楷體" pitchFamily="65" charset="-120"/>
              </a:rPr>
              <a:t>會員（代表）大會</a:t>
            </a:r>
          </a:p>
          <a:p>
            <a:pPr marL="354013" indent="-82550" eaLnBrk="1" hangingPunct="1">
              <a:lnSpc>
                <a:spcPct val="80000"/>
              </a:lnSpc>
              <a:buFontTx/>
              <a:buNone/>
            </a:pPr>
            <a:r>
              <a:rPr lang="en-US" altLang="zh-TW" b="1" dirty="0">
                <a:latin typeface="標楷體" pitchFamily="65" charset="-120"/>
              </a:rPr>
              <a:t>1.</a:t>
            </a:r>
            <a:r>
              <a:rPr lang="zh-TW" altLang="en-US" b="1" dirty="0">
                <a:latin typeface="標楷體" pitchFamily="65" charset="-120"/>
              </a:rPr>
              <a:t>基層農會</a:t>
            </a:r>
          </a:p>
          <a:p>
            <a:pPr marL="742950" lvl="1" indent="-112713" eaLnBrk="1" hangingPunct="1">
              <a:lnSpc>
                <a:spcPct val="80000"/>
              </a:lnSpc>
              <a:buFont typeface="Wingdings" pitchFamily="2" charset="2"/>
              <a:buChar char="Ø"/>
            </a:pPr>
            <a:r>
              <a:rPr lang="zh-TW" altLang="en-US" b="1" dirty="0">
                <a:latin typeface="標楷體" pitchFamily="65" charset="-120"/>
              </a:rPr>
              <a:t>會員數 </a:t>
            </a:r>
            <a:r>
              <a:rPr lang="en-US" altLang="zh-TW" b="1" dirty="0">
                <a:latin typeface="標楷體" pitchFamily="65" charset="-120"/>
              </a:rPr>
              <a:t>≦</a:t>
            </a:r>
            <a:r>
              <a:rPr lang="zh-TW" altLang="en-US" b="1" dirty="0">
                <a:latin typeface="標楷體" pitchFamily="65" charset="-120"/>
              </a:rPr>
              <a:t> </a:t>
            </a:r>
            <a:r>
              <a:rPr lang="en-US" altLang="zh-TW" b="1" dirty="0">
                <a:latin typeface="標楷體" pitchFamily="65" charset="-120"/>
              </a:rPr>
              <a:t>200</a:t>
            </a:r>
            <a:r>
              <a:rPr lang="zh-TW" altLang="en-US" b="1" dirty="0">
                <a:latin typeface="標楷體" pitchFamily="65" charset="-120"/>
              </a:rPr>
              <a:t>人</a:t>
            </a:r>
            <a:r>
              <a:rPr lang="zh-TW" altLang="en-US" b="1" dirty="0">
                <a:latin typeface="標楷體" pitchFamily="65" charset="-120"/>
                <a:sym typeface="Wingdings" pitchFamily="2" charset="2"/>
              </a:rPr>
              <a:t></a:t>
            </a:r>
            <a:r>
              <a:rPr lang="zh-TW" altLang="en-US" b="1" dirty="0">
                <a:latin typeface="標楷體" pitchFamily="65" charset="-120"/>
              </a:rPr>
              <a:t>舉行會員大會。</a:t>
            </a:r>
          </a:p>
          <a:p>
            <a:pPr marL="742950" lvl="1" indent="-112713" eaLnBrk="1" hangingPunct="1">
              <a:lnSpc>
                <a:spcPct val="80000"/>
              </a:lnSpc>
              <a:buFont typeface="Wingdings" pitchFamily="2" charset="2"/>
              <a:buChar char="Ø"/>
            </a:pPr>
            <a:r>
              <a:rPr lang="zh-TW" altLang="en-US" b="1" dirty="0">
                <a:latin typeface="標楷體" pitchFamily="65" charset="-120"/>
              </a:rPr>
              <a:t>會員數  </a:t>
            </a:r>
            <a:r>
              <a:rPr lang="en-US" altLang="zh-TW" b="1" dirty="0">
                <a:latin typeface="標楷體" pitchFamily="65" charset="-120"/>
              </a:rPr>
              <a:t>&gt;</a:t>
            </a:r>
            <a:r>
              <a:rPr lang="zh-TW" altLang="en-US" b="1" dirty="0">
                <a:latin typeface="標楷體" pitchFamily="65" charset="-120"/>
              </a:rPr>
              <a:t> </a:t>
            </a:r>
            <a:r>
              <a:rPr lang="en-US" altLang="zh-TW" b="1" dirty="0">
                <a:latin typeface="標楷體" pitchFamily="65" charset="-120"/>
              </a:rPr>
              <a:t>200</a:t>
            </a:r>
            <a:r>
              <a:rPr lang="zh-TW" altLang="en-US" b="1" dirty="0">
                <a:latin typeface="標楷體" pitchFamily="65" charset="-120"/>
              </a:rPr>
              <a:t>人 </a:t>
            </a:r>
            <a:r>
              <a:rPr lang="zh-TW" altLang="en-US" b="1" dirty="0">
                <a:latin typeface="標楷體" pitchFamily="65" charset="-120"/>
                <a:sym typeface="Wingdings" pitchFamily="2" charset="2"/>
              </a:rPr>
              <a:t></a:t>
            </a:r>
            <a:r>
              <a:rPr lang="zh-TW" altLang="en-US" b="1" dirty="0">
                <a:latin typeface="標楷體" pitchFamily="65" charset="-120"/>
              </a:rPr>
              <a:t>農事小組選出之會員代表，舉行會員代表大會。</a:t>
            </a:r>
          </a:p>
          <a:p>
            <a:pPr marL="742950" lvl="1" indent="-112713" eaLnBrk="1" hangingPunct="1">
              <a:lnSpc>
                <a:spcPct val="80000"/>
              </a:lnSpc>
              <a:buFont typeface="Wingdings" pitchFamily="2" charset="2"/>
              <a:buChar char="Ø"/>
            </a:pPr>
            <a:r>
              <a:rPr lang="en-US" altLang="zh-TW" b="1" dirty="0">
                <a:latin typeface="標楷體" pitchFamily="65" charset="-120"/>
              </a:rPr>
              <a:t> 31</a:t>
            </a:r>
            <a:r>
              <a:rPr lang="zh-TW" altLang="en-US" b="1" dirty="0">
                <a:latin typeface="標楷體" pitchFamily="65" charset="-120"/>
              </a:rPr>
              <a:t>人 ≦ 會員代表數 </a:t>
            </a:r>
            <a:r>
              <a:rPr lang="en-US" altLang="zh-TW" b="1" dirty="0">
                <a:latin typeface="標楷體" pitchFamily="65" charset="-120"/>
              </a:rPr>
              <a:t>≦</a:t>
            </a:r>
            <a:r>
              <a:rPr lang="zh-TW" altLang="en-US" b="1" dirty="0">
                <a:latin typeface="標楷體" pitchFamily="65" charset="-120"/>
              </a:rPr>
              <a:t> </a:t>
            </a:r>
            <a:r>
              <a:rPr lang="en-US" altLang="zh-TW" b="1" dirty="0">
                <a:latin typeface="標楷體" pitchFamily="65" charset="-120"/>
              </a:rPr>
              <a:t>45</a:t>
            </a:r>
            <a:r>
              <a:rPr lang="zh-TW" altLang="en-US" b="1" dirty="0">
                <a:latin typeface="標楷體" pitchFamily="65" charset="-120"/>
              </a:rPr>
              <a:t>人</a:t>
            </a:r>
          </a:p>
          <a:p>
            <a:pPr marL="1143000" lvl="2" indent="-228600" eaLnBrk="1" hangingPunct="1">
              <a:lnSpc>
                <a:spcPct val="80000"/>
              </a:lnSpc>
              <a:buClr>
                <a:srgbClr val="0000CC"/>
              </a:buClr>
              <a:buFont typeface="Wingdings" pitchFamily="2" charset="2"/>
              <a:buChar char="Ø"/>
            </a:pPr>
            <a:r>
              <a:rPr lang="zh-TW" altLang="en-US" b="1" dirty="0">
                <a:latin typeface="標楷體" pitchFamily="65" charset="-120"/>
              </a:rPr>
              <a:t>人數有不足或超過時，按會員人數比例增減之</a:t>
            </a:r>
            <a:r>
              <a:rPr lang="zh-TW" altLang="en-US" sz="1600" b="1" dirty="0"/>
              <a:t>。</a:t>
            </a:r>
            <a:r>
              <a:rPr lang="zh-TW" altLang="en-US" sz="1600" b="1" dirty="0">
                <a:solidFill>
                  <a:schemeClr val="accent2">
                    <a:lumMod val="75000"/>
                  </a:schemeClr>
                </a:solidFill>
              </a:rPr>
              <a:t> </a:t>
            </a:r>
            <a:r>
              <a:rPr lang="en-US" altLang="zh-TW" sz="1600" b="1" dirty="0">
                <a:solidFill>
                  <a:schemeClr val="accent2">
                    <a:lumMod val="75000"/>
                  </a:schemeClr>
                </a:solidFill>
              </a:rPr>
              <a:t>(</a:t>
            </a:r>
            <a:r>
              <a:rPr lang="zh-TW" altLang="en-US" sz="1600" b="1" dirty="0">
                <a:solidFill>
                  <a:schemeClr val="accent2">
                    <a:lumMod val="75000"/>
                  </a:schemeClr>
                </a:solidFill>
              </a:rPr>
              <a:t>農會法施行細則第</a:t>
            </a:r>
            <a:r>
              <a:rPr lang="en-US" altLang="zh-TW" sz="1600" b="1" dirty="0">
                <a:solidFill>
                  <a:schemeClr val="accent2">
                    <a:lumMod val="75000"/>
                  </a:schemeClr>
                </a:solidFill>
              </a:rPr>
              <a:t>33</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1143000" lvl="2" indent="-228600" eaLnBrk="1" hangingPunct="1">
              <a:lnSpc>
                <a:spcPct val="80000"/>
              </a:lnSpc>
              <a:buClr>
                <a:srgbClr val="0000CC"/>
              </a:buClr>
              <a:buFont typeface="Wingdings" pitchFamily="2" charset="2"/>
              <a:buChar char="Ø"/>
            </a:pPr>
            <a:r>
              <a:rPr lang="zh-TW" altLang="en-US" sz="1600" b="1" dirty="0">
                <a:solidFill>
                  <a:srgbClr val="FF0066"/>
                </a:solidFill>
                <a:latin typeface="標楷體" pitchFamily="65" charset="-120"/>
              </a:rPr>
              <a:t>會員，係指有選舉權之會員。</a:t>
            </a:r>
            <a:endParaRPr lang="en-US" altLang="zh-TW" sz="1600" b="1" dirty="0">
              <a:solidFill>
                <a:schemeClr val="accent2">
                  <a:lumMod val="75000"/>
                </a:schemeClr>
              </a:solidFill>
            </a:endParaRPr>
          </a:p>
          <a:p>
            <a:pPr marL="354013" indent="-82550" eaLnBrk="1" hangingPunct="1">
              <a:lnSpc>
                <a:spcPct val="80000"/>
              </a:lnSpc>
              <a:buClr>
                <a:srgbClr val="0000CC"/>
              </a:buClr>
              <a:buFont typeface="Wingdings" pitchFamily="2" charset="2"/>
              <a:buNone/>
            </a:pPr>
            <a:r>
              <a:rPr lang="en-US" altLang="zh-TW" b="1" dirty="0">
                <a:latin typeface="標楷體" pitchFamily="65" charset="-120"/>
              </a:rPr>
              <a:t>2.</a:t>
            </a:r>
            <a:r>
              <a:rPr lang="zh-TW" altLang="en-US" b="1" dirty="0">
                <a:latin typeface="標楷體" pitchFamily="65" charset="-120"/>
              </a:rPr>
              <a:t>上級農會</a:t>
            </a:r>
            <a:r>
              <a:rPr lang="en-US" altLang="zh-TW" b="1" dirty="0">
                <a:latin typeface="標楷體" pitchFamily="65" charset="-120"/>
              </a:rPr>
              <a:t>(</a:t>
            </a:r>
            <a:r>
              <a:rPr lang="zh-TW" altLang="en-US" b="1" dirty="0">
                <a:latin typeface="標楷體" pitchFamily="65" charset="-120"/>
              </a:rPr>
              <a:t>直轄市</a:t>
            </a:r>
            <a:r>
              <a:rPr lang="zh-TW" altLang="zh-TW" b="1" dirty="0"/>
              <a:t>、</a:t>
            </a:r>
            <a:r>
              <a:rPr lang="zh-TW" altLang="en-US" b="1" dirty="0">
                <a:latin typeface="標楷體" pitchFamily="65" charset="-120"/>
              </a:rPr>
              <a:t>縣市級</a:t>
            </a:r>
            <a:r>
              <a:rPr lang="en-US" altLang="zh-TW" b="1" dirty="0">
                <a:latin typeface="標楷體" pitchFamily="65" charset="-120"/>
              </a:rPr>
              <a:t>)</a:t>
            </a:r>
          </a:p>
          <a:p>
            <a:pPr marL="742950" lvl="1" indent="-112713" eaLnBrk="1" hangingPunct="1">
              <a:lnSpc>
                <a:spcPct val="80000"/>
              </a:lnSpc>
              <a:buFont typeface="Wingdings" pitchFamily="2" charset="2"/>
              <a:buChar char="Ø"/>
            </a:pPr>
            <a:r>
              <a:rPr lang="en-US" altLang="zh-TW" b="1" dirty="0">
                <a:latin typeface="標楷體" pitchFamily="65" charset="-120"/>
              </a:rPr>
              <a:t>31</a:t>
            </a:r>
            <a:r>
              <a:rPr lang="zh-TW" altLang="en-US" b="1" dirty="0">
                <a:latin typeface="標楷體" pitchFamily="65" charset="-120"/>
              </a:rPr>
              <a:t>人 ≦ 會員代表數 </a:t>
            </a:r>
            <a:r>
              <a:rPr lang="en-US" altLang="zh-TW" b="1" dirty="0">
                <a:latin typeface="標楷體" pitchFamily="65" charset="-120"/>
              </a:rPr>
              <a:t>≦</a:t>
            </a:r>
            <a:r>
              <a:rPr lang="zh-TW" altLang="en-US" b="1" dirty="0">
                <a:latin typeface="標楷體" pitchFamily="65" charset="-120"/>
              </a:rPr>
              <a:t> </a:t>
            </a:r>
            <a:r>
              <a:rPr lang="en-US" altLang="zh-TW" b="1" dirty="0">
                <a:latin typeface="標楷體" pitchFamily="65" charset="-120"/>
              </a:rPr>
              <a:t>65</a:t>
            </a:r>
            <a:r>
              <a:rPr lang="zh-TW" altLang="en-US" b="1" dirty="0">
                <a:latin typeface="標楷體" pitchFamily="65" charset="-120"/>
              </a:rPr>
              <a:t>人</a:t>
            </a:r>
            <a:r>
              <a:rPr lang="zh-TW" altLang="en-US" sz="1600" b="1" dirty="0">
                <a:solidFill>
                  <a:prstClr val="black"/>
                </a:solidFill>
              </a:rPr>
              <a:t>。</a:t>
            </a:r>
            <a:r>
              <a:rPr lang="zh-TW" altLang="en-US" sz="1600" b="1" dirty="0">
                <a:solidFill>
                  <a:srgbClr val="009DD9">
                    <a:lumMod val="75000"/>
                  </a:srgbClr>
                </a:solidFill>
              </a:rPr>
              <a:t> </a:t>
            </a:r>
            <a:r>
              <a:rPr lang="en-US" altLang="zh-TW" sz="1600" b="1" dirty="0">
                <a:solidFill>
                  <a:srgbClr val="009DD9">
                    <a:lumMod val="75000"/>
                  </a:srgbClr>
                </a:solidFill>
              </a:rPr>
              <a:t>(</a:t>
            </a:r>
            <a:r>
              <a:rPr lang="zh-TW" altLang="en-US" sz="1600" b="1" dirty="0">
                <a:solidFill>
                  <a:srgbClr val="009DD9">
                    <a:lumMod val="75000"/>
                  </a:srgbClr>
                </a:solidFill>
              </a:rPr>
              <a:t>農會法施行細則第</a:t>
            </a:r>
            <a:r>
              <a:rPr lang="en-US" altLang="zh-TW" sz="1600" b="1" dirty="0">
                <a:solidFill>
                  <a:srgbClr val="009DD9">
                    <a:lumMod val="75000"/>
                  </a:srgbClr>
                </a:solidFill>
              </a:rPr>
              <a:t>18</a:t>
            </a:r>
            <a:r>
              <a:rPr lang="zh-TW" altLang="en-US" sz="1600" b="1" dirty="0">
                <a:solidFill>
                  <a:srgbClr val="009DD9">
                    <a:lumMod val="75000"/>
                  </a:srgbClr>
                </a:solidFill>
              </a:rPr>
              <a:t>條</a:t>
            </a:r>
            <a:r>
              <a:rPr lang="en-US" altLang="zh-TW" sz="1600" b="1" dirty="0">
                <a:solidFill>
                  <a:srgbClr val="009DD9">
                    <a:lumMod val="75000"/>
                  </a:srgbClr>
                </a:solidFill>
              </a:rPr>
              <a:t>)</a:t>
            </a:r>
            <a:endParaRPr lang="en-US" altLang="zh-TW" dirty="0">
              <a:latin typeface="標楷體" pitchFamily="65" charset="-120"/>
            </a:endParaRPr>
          </a:p>
          <a:p>
            <a:pPr marL="354013" indent="-82550" eaLnBrk="1" hangingPunct="1">
              <a:lnSpc>
                <a:spcPct val="80000"/>
              </a:lnSpc>
              <a:buClr>
                <a:srgbClr val="0000CC"/>
              </a:buClr>
              <a:buFont typeface="Wingdings" pitchFamily="2" charset="2"/>
              <a:buNone/>
            </a:pPr>
            <a:r>
              <a:rPr lang="en-US" altLang="zh-TW" b="1" dirty="0">
                <a:latin typeface="標楷體" pitchFamily="65" charset="-120"/>
              </a:rPr>
              <a:t>3.</a:t>
            </a:r>
            <a:r>
              <a:rPr lang="zh-TW" altLang="en-US" b="1" dirty="0">
                <a:latin typeface="標楷體" pitchFamily="65" charset="-120"/>
              </a:rPr>
              <a:t>上級農會</a:t>
            </a:r>
            <a:r>
              <a:rPr lang="en-US" altLang="zh-TW" b="1" dirty="0">
                <a:latin typeface="標楷體" pitchFamily="65" charset="-120"/>
              </a:rPr>
              <a:t>(</a:t>
            </a:r>
            <a:r>
              <a:rPr lang="zh-TW" altLang="en-US" b="1" dirty="0">
                <a:latin typeface="標楷體" pitchFamily="65" charset="-120"/>
              </a:rPr>
              <a:t>全國農會</a:t>
            </a:r>
            <a:r>
              <a:rPr lang="en-US" altLang="zh-TW" b="1" dirty="0">
                <a:latin typeface="標楷體" pitchFamily="65" charset="-120"/>
              </a:rPr>
              <a:t>)</a:t>
            </a:r>
          </a:p>
          <a:p>
            <a:pPr marL="742950" lvl="1" indent="-112713" eaLnBrk="1" hangingPunct="1">
              <a:lnSpc>
                <a:spcPct val="80000"/>
              </a:lnSpc>
              <a:buFont typeface="Wingdings" pitchFamily="2" charset="2"/>
              <a:buChar char="Ø"/>
            </a:pPr>
            <a:r>
              <a:rPr lang="en-US" altLang="zh-TW" b="1" dirty="0">
                <a:latin typeface="標楷體" pitchFamily="65" charset="-120"/>
              </a:rPr>
              <a:t>65</a:t>
            </a:r>
            <a:r>
              <a:rPr lang="zh-TW" altLang="en-US" b="1" dirty="0">
                <a:latin typeface="標楷體" pitchFamily="65" charset="-120"/>
              </a:rPr>
              <a:t>人</a:t>
            </a:r>
            <a:endParaRPr lang="en-US" altLang="zh-TW" dirty="0">
              <a:latin typeface="標楷體" pitchFamily="65" charset="-120"/>
            </a:endParaRPr>
          </a:p>
          <a:p>
            <a:pPr eaLnBrk="1" hangingPunct="1">
              <a:buClr>
                <a:schemeClr val="accent3">
                  <a:lumMod val="75000"/>
                </a:schemeClr>
              </a:buClr>
              <a:buFont typeface="Wingdings" panose="05000000000000000000" pitchFamily="2" charset="2"/>
              <a:buChar char=""/>
            </a:pPr>
            <a:r>
              <a:rPr lang="zh-TW" altLang="en-US" sz="2400" b="1" dirty="0">
                <a:latin typeface="標楷體" pitchFamily="65" charset="-120"/>
              </a:rPr>
              <a:t>下級農會理事長為其上級農會會員代表大會之當然代表。</a:t>
            </a:r>
            <a:endParaRPr lang="en-US" altLang="zh-TW" sz="2400" b="1" dirty="0">
              <a:latin typeface="標楷體" pitchFamily="65" charset="-120"/>
            </a:endParaRPr>
          </a:p>
          <a:p>
            <a:pPr eaLnBrk="1" hangingPunct="1">
              <a:lnSpc>
                <a:spcPct val="80000"/>
              </a:lnSpc>
              <a:buClr>
                <a:schemeClr val="accent3">
                  <a:lumMod val="75000"/>
                </a:schemeClr>
              </a:buClr>
              <a:buFont typeface="Wingdings" panose="05000000000000000000" pitchFamily="2" charset="2"/>
              <a:buChar char=""/>
            </a:pPr>
            <a:r>
              <a:rPr lang="zh-TW" altLang="en-US" sz="2400" b="1" dirty="0">
                <a:latin typeface="標楷體" pitchFamily="65" charset="-120"/>
              </a:rPr>
              <a:t>各級農會會員代表中，應有</a:t>
            </a:r>
            <a:r>
              <a:rPr lang="en-US" altLang="zh-TW" sz="2400" b="1" dirty="0">
                <a:latin typeface="標楷體" pitchFamily="65" charset="-120"/>
              </a:rPr>
              <a:t>2/3</a:t>
            </a:r>
            <a:r>
              <a:rPr lang="zh-TW" altLang="en-US" sz="2400" b="1" dirty="0">
                <a:latin typeface="標楷體" pitchFamily="65" charset="-120"/>
              </a:rPr>
              <a:t>以上為自耕農、佃農及雇農。</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15</a:t>
            </a:r>
            <a:r>
              <a:rPr lang="zh-TW" altLang="en-US" sz="1600" b="1" dirty="0">
                <a:solidFill>
                  <a:schemeClr val="accent2">
                    <a:lumMod val="75000"/>
                  </a:schemeClr>
                </a:solidFill>
              </a:rPr>
              <a:t>條</a:t>
            </a:r>
            <a:r>
              <a:rPr lang="en-US" altLang="zh-TW" sz="1600" b="1" dirty="0">
                <a:solidFill>
                  <a:schemeClr val="accent2">
                    <a:lumMod val="75000"/>
                  </a:schemeClr>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683568" y="116632"/>
            <a:ext cx="7696200" cy="728241"/>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二、開會人數</a:t>
            </a:r>
            <a:r>
              <a:rPr lang="en-US" altLang="zh-TW" sz="4000" b="1" dirty="0"/>
              <a:t>-</a:t>
            </a:r>
            <a:r>
              <a:rPr lang="zh-TW" altLang="en-US" sz="4000" b="1" dirty="0"/>
              <a:t>法定人數</a:t>
            </a:r>
            <a:r>
              <a:rPr lang="en-US" altLang="zh-TW" sz="4000" b="1" dirty="0"/>
              <a:t>(</a:t>
            </a:r>
            <a:r>
              <a:rPr lang="zh-TW" altLang="en-US" sz="4000" b="1" dirty="0"/>
              <a:t>續</a:t>
            </a:r>
            <a:r>
              <a:rPr lang="en-US" altLang="zh-TW" sz="4000" b="1" dirty="0"/>
              <a:t>)</a:t>
            </a:r>
            <a:endParaRPr lang="zh-TW" altLang="en-US" sz="4000" b="1" dirty="0"/>
          </a:p>
        </p:txBody>
      </p:sp>
      <p:sp>
        <p:nvSpPr>
          <p:cNvPr id="30722" name="Rectangle 3"/>
          <p:cNvSpPr>
            <a:spLocks noGrp="1" noChangeArrowheads="1"/>
          </p:cNvSpPr>
          <p:nvPr>
            <p:ph idx="1"/>
          </p:nvPr>
        </p:nvSpPr>
        <p:spPr>
          <a:xfrm>
            <a:off x="323528" y="908720"/>
            <a:ext cx="8353747" cy="5949280"/>
          </a:xfrm>
        </p:spPr>
        <p:txBody>
          <a:bodyPr/>
          <a:lstStyle/>
          <a:p>
            <a:pPr eaLnBrk="1" hangingPunct="1">
              <a:spcBef>
                <a:spcPts val="0"/>
              </a:spcBef>
              <a:buFont typeface="Wingdings" panose="05000000000000000000" pitchFamily="2" charset="2"/>
              <a:buChar char="u"/>
            </a:pPr>
            <a:r>
              <a:rPr lang="zh-TW" altLang="en-US" sz="2400" b="1" dirty="0">
                <a:latin typeface="標楷體" pitchFamily="65" charset="-120"/>
              </a:rPr>
              <a:t>理事會</a:t>
            </a:r>
            <a:r>
              <a:rPr lang="zh-TW" altLang="en-US" sz="1600" b="1" dirty="0">
                <a:solidFill>
                  <a:srgbClr val="009DD9">
                    <a:lumMod val="75000"/>
                  </a:srgbClr>
                </a:solidFill>
              </a:rPr>
              <a:t>（農會法第</a:t>
            </a:r>
            <a:r>
              <a:rPr lang="en-US" altLang="zh-TW" sz="1600" b="1" dirty="0">
                <a:solidFill>
                  <a:srgbClr val="009DD9">
                    <a:lumMod val="75000"/>
                  </a:srgbClr>
                </a:solidFill>
              </a:rPr>
              <a:t>36</a:t>
            </a:r>
            <a:r>
              <a:rPr lang="zh-TW" altLang="en-US" sz="1600" b="1" dirty="0">
                <a:solidFill>
                  <a:srgbClr val="009DD9">
                    <a:lumMod val="75000"/>
                  </a:srgbClr>
                </a:solidFill>
              </a:rPr>
              <a:t>、</a:t>
            </a:r>
            <a:r>
              <a:rPr lang="en-US" altLang="zh-TW" sz="1600" b="1" dirty="0">
                <a:solidFill>
                  <a:srgbClr val="009DD9">
                    <a:lumMod val="75000"/>
                  </a:srgbClr>
                </a:solidFill>
              </a:rPr>
              <a:t>37</a:t>
            </a:r>
            <a:r>
              <a:rPr lang="zh-TW" altLang="en-US" sz="1600" b="1" dirty="0">
                <a:solidFill>
                  <a:srgbClr val="009DD9">
                    <a:lumMod val="75000"/>
                  </a:srgbClr>
                </a:solidFill>
              </a:rPr>
              <a:t>條</a:t>
            </a:r>
            <a:r>
              <a:rPr lang="en-US" altLang="zh-TW" sz="1600" b="1" dirty="0">
                <a:solidFill>
                  <a:srgbClr val="009DD9">
                    <a:lumMod val="75000"/>
                  </a:srgbClr>
                </a:solidFill>
              </a:rPr>
              <a:t>)</a:t>
            </a:r>
            <a:endParaRPr lang="zh-TW" altLang="en-US" sz="1600" b="1" dirty="0">
              <a:latin typeface="標楷體" pitchFamily="65" charset="-120"/>
            </a:endParaRPr>
          </a:p>
          <a:p>
            <a:pPr marL="711200" lvl="2" indent="-228600" eaLnBrk="1" hangingPunct="1">
              <a:spcBef>
                <a:spcPts val="0"/>
              </a:spcBef>
              <a:buClr>
                <a:schemeClr val="accent1"/>
              </a:buClr>
              <a:buFont typeface="Wingdings" pitchFamily="2" charset="2"/>
              <a:buChar char="Ø"/>
            </a:pPr>
            <a:r>
              <a:rPr lang="zh-TW" altLang="en-US" sz="2400" b="1" dirty="0">
                <a:latin typeface="標楷體" pitchFamily="65" charset="-120"/>
              </a:rPr>
              <a:t>鄉、鎮</a:t>
            </a:r>
            <a:r>
              <a:rPr lang="en-US" altLang="zh-TW" sz="2400" b="1" dirty="0">
                <a:latin typeface="標楷體" pitchFamily="65" charset="-120"/>
              </a:rPr>
              <a:t>(</a:t>
            </a:r>
            <a:r>
              <a:rPr lang="zh-TW" altLang="en-US" sz="2400" b="1" dirty="0">
                <a:latin typeface="標楷體" pitchFamily="65" charset="-120"/>
              </a:rPr>
              <a:t>市</a:t>
            </a:r>
            <a:r>
              <a:rPr lang="en-US" altLang="zh-TW" sz="2400" b="1" dirty="0">
                <a:latin typeface="標楷體" pitchFamily="65" charset="-120"/>
              </a:rPr>
              <a:t>)</a:t>
            </a:r>
            <a:r>
              <a:rPr lang="zh-TW" altLang="en-US" sz="2400" b="1" dirty="0">
                <a:latin typeface="標楷體" pitchFamily="65" charset="-120"/>
              </a:rPr>
              <a:t>、區農會</a:t>
            </a:r>
            <a:r>
              <a:rPr lang="zh-TW" altLang="en-US" sz="2400" b="1" dirty="0"/>
              <a:t>： </a:t>
            </a:r>
            <a:r>
              <a:rPr lang="en-US" altLang="zh-TW" sz="2400" b="1" dirty="0">
                <a:latin typeface="標楷體" pitchFamily="65" charset="-120"/>
              </a:rPr>
              <a:t>9 </a:t>
            </a:r>
            <a:r>
              <a:rPr lang="zh-TW" altLang="en-US" sz="2400" b="1" dirty="0">
                <a:latin typeface="標楷體" pitchFamily="65" charset="-120"/>
              </a:rPr>
              <a:t>人</a:t>
            </a:r>
          </a:p>
          <a:p>
            <a:pPr marL="711200" lvl="2" indent="-228600" eaLnBrk="1" hangingPunct="1">
              <a:spcBef>
                <a:spcPts val="0"/>
              </a:spcBef>
              <a:buClr>
                <a:schemeClr val="accent1"/>
              </a:buClr>
              <a:buFont typeface="Wingdings" pitchFamily="2" charset="2"/>
              <a:buChar char="Ø"/>
            </a:pPr>
            <a:r>
              <a:rPr lang="zh-TW" altLang="en-US" sz="2400" b="1" dirty="0">
                <a:latin typeface="標楷體" pitchFamily="65" charset="-120"/>
              </a:rPr>
              <a:t>縣</a:t>
            </a:r>
            <a:r>
              <a:rPr lang="en-US" altLang="zh-TW" sz="2400" b="1" dirty="0">
                <a:latin typeface="標楷體" pitchFamily="65" charset="-120"/>
              </a:rPr>
              <a:t>(</a:t>
            </a:r>
            <a:r>
              <a:rPr lang="zh-TW" altLang="en-US" sz="2400" b="1" dirty="0">
                <a:latin typeface="標楷體" pitchFamily="65" charset="-120"/>
              </a:rPr>
              <a:t>市</a:t>
            </a:r>
            <a:r>
              <a:rPr lang="en-US" altLang="zh-TW" sz="2400" b="1" dirty="0">
                <a:latin typeface="標楷體" pitchFamily="65" charset="-120"/>
              </a:rPr>
              <a:t>)</a:t>
            </a:r>
            <a:r>
              <a:rPr lang="zh-TW" altLang="en-US" sz="2400" b="1" dirty="0">
                <a:latin typeface="標楷體" pitchFamily="65" charset="-120"/>
              </a:rPr>
              <a:t>農會</a:t>
            </a:r>
            <a:r>
              <a:rPr lang="zh-TW" altLang="en-US" sz="2400" b="1" dirty="0"/>
              <a:t>：</a:t>
            </a:r>
            <a:r>
              <a:rPr lang="en-US" altLang="zh-TW" sz="2400" b="1" dirty="0">
                <a:latin typeface="標楷體" pitchFamily="65" charset="-120"/>
              </a:rPr>
              <a:t>9</a:t>
            </a:r>
            <a:r>
              <a:rPr lang="zh-TW" altLang="en-US" sz="2400" b="1" dirty="0">
                <a:latin typeface="標楷體" pitchFamily="65" charset="-120"/>
              </a:rPr>
              <a:t> ～ </a:t>
            </a:r>
            <a:r>
              <a:rPr lang="en-US" altLang="zh-TW" sz="2400" b="1" dirty="0">
                <a:latin typeface="標楷體" pitchFamily="65" charset="-120"/>
              </a:rPr>
              <a:t>15 </a:t>
            </a:r>
            <a:r>
              <a:rPr lang="zh-TW" altLang="en-US" sz="2400" b="1" dirty="0">
                <a:latin typeface="標楷體" pitchFamily="65" charset="-120"/>
              </a:rPr>
              <a:t>人。</a:t>
            </a:r>
            <a:endParaRPr lang="en-US" altLang="zh-TW" sz="2400" b="1" dirty="0">
              <a:latin typeface="標楷體" pitchFamily="65" charset="-120"/>
            </a:endParaRPr>
          </a:p>
          <a:p>
            <a:pPr marL="711200" lvl="2" indent="-228600" eaLnBrk="1" hangingPunct="1">
              <a:spcBef>
                <a:spcPts val="0"/>
              </a:spcBef>
              <a:buClr>
                <a:schemeClr val="accent1"/>
              </a:buClr>
              <a:buFont typeface="Wingdings" pitchFamily="2" charset="2"/>
              <a:buChar char="Ø"/>
            </a:pPr>
            <a:r>
              <a:rPr lang="zh-TW" altLang="en-US" sz="2400" b="1" dirty="0">
                <a:solidFill>
                  <a:prstClr val="black"/>
                </a:solidFill>
                <a:latin typeface="標楷體" pitchFamily="65" charset="-120"/>
              </a:rPr>
              <a:t>省</a:t>
            </a:r>
            <a:r>
              <a:rPr lang="en-US" altLang="zh-TW" sz="2400" b="1" dirty="0">
                <a:solidFill>
                  <a:prstClr val="black"/>
                </a:solidFill>
                <a:latin typeface="標楷體" pitchFamily="65" charset="-120"/>
              </a:rPr>
              <a:t>(</a:t>
            </a:r>
            <a:r>
              <a:rPr lang="zh-TW" altLang="en-US" sz="2400" b="1" dirty="0">
                <a:solidFill>
                  <a:prstClr val="black"/>
                </a:solidFill>
                <a:latin typeface="標楷體" pitchFamily="65" charset="-120"/>
              </a:rPr>
              <a:t>市</a:t>
            </a:r>
            <a:r>
              <a:rPr lang="en-US" altLang="zh-TW" sz="2400" b="1" dirty="0">
                <a:solidFill>
                  <a:prstClr val="black"/>
                </a:solidFill>
                <a:latin typeface="標楷體" pitchFamily="65" charset="-120"/>
              </a:rPr>
              <a:t>)</a:t>
            </a:r>
            <a:r>
              <a:rPr lang="zh-TW" altLang="en-US" sz="2400" b="1" dirty="0">
                <a:solidFill>
                  <a:prstClr val="black"/>
                </a:solidFill>
                <a:latin typeface="標楷體" pitchFamily="65" charset="-120"/>
              </a:rPr>
              <a:t>農會</a:t>
            </a:r>
            <a:r>
              <a:rPr lang="zh-TW" altLang="en-US" sz="2400" b="1" dirty="0"/>
              <a:t>：</a:t>
            </a:r>
            <a:r>
              <a:rPr lang="en-US" altLang="zh-TW" sz="2400" b="1" dirty="0">
                <a:latin typeface="標楷體" pitchFamily="65" charset="-120"/>
              </a:rPr>
              <a:t>15</a:t>
            </a:r>
            <a:r>
              <a:rPr lang="zh-TW" altLang="en-US" sz="2400" b="1" dirty="0">
                <a:latin typeface="標楷體" pitchFamily="65" charset="-120"/>
              </a:rPr>
              <a:t> ～ </a:t>
            </a:r>
            <a:r>
              <a:rPr lang="en-US" altLang="zh-TW" sz="2400" b="1" dirty="0">
                <a:latin typeface="標楷體" pitchFamily="65" charset="-120"/>
              </a:rPr>
              <a:t>21 </a:t>
            </a:r>
            <a:r>
              <a:rPr lang="zh-TW" altLang="en-US" sz="2400" b="1" dirty="0">
                <a:latin typeface="標楷體" pitchFamily="65" charset="-120"/>
              </a:rPr>
              <a:t>人。</a:t>
            </a:r>
            <a:endParaRPr lang="en-US" altLang="zh-TW" sz="2400" b="1" dirty="0">
              <a:latin typeface="標楷體" pitchFamily="65" charset="-120"/>
            </a:endParaRPr>
          </a:p>
          <a:p>
            <a:pPr marL="711200" lvl="2" indent="-228600" eaLnBrk="1" hangingPunct="1">
              <a:spcBef>
                <a:spcPts val="0"/>
              </a:spcBef>
              <a:buClr>
                <a:schemeClr val="accent1"/>
              </a:buClr>
              <a:buFont typeface="Wingdings" pitchFamily="2" charset="2"/>
              <a:buChar char="Ø"/>
            </a:pPr>
            <a:r>
              <a:rPr lang="zh-TW" altLang="en-US" sz="2400" b="1" dirty="0">
                <a:latin typeface="標楷體" pitchFamily="65" charset="-120"/>
              </a:rPr>
              <a:t>全國農會</a:t>
            </a:r>
            <a:r>
              <a:rPr lang="zh-TW" altLang="en-US" sz="2400" b="1" dirty="0"/>
              <a:t>： </a:t>
            </a:r>
            <a:r>
              <a:rPr lang="en-US" altLang="zh-TW" sz="2400" b="1" dirty="0">
                <a:latin typeface="標楷體" pitchFamily="65" charset="-120"/>
              </a:rPr>
              <a:t>21 </a:t>
            </a:r>
            <a:r>
              <a:rPr lang="zh-TW" altLang="en-US" sz="2400" b="1" dirty="0">
                <a:latin typeface="標楷體" pitchFamily="65" charset="-120"/>
              </a:rPr>
              <a:t>～ </a:t>
            </a:r>
            <a:r>
              <a:rPr lang="en-US" altLang="zh-TW" sz="2400" b="1" dirty="0">
                <a:latin typeface="標楷體" pitchFamily="65" charset="-120"/>
              </a:rPr>
              <a:t>27 </a:t>
            </a:r>
            <a:r>
              <a:rPr lang="zh-TW" altLang="en-US" sz="2400" b="1" dirty="0">
                <a:latin typeface="標楷體" pitchFamily="65" charset="-120"/>
              </a:rPr>
              <a:t>人。</a:t>
            </a:r>
            <a:endParaRPr lang="en-US" altLang="zh-TW" sz="2400" b="1" dirty="0">
              <a:latin typeface="標楷體" pitchFamily="65" charset="-120"/>
            </a:endParaRPr>
          </a:p>
          <a:p>
            <a:pPr marL="458788" indent="-457200" eaLnBrk="1" hangingPunct="1">
              <a:spcBef>
                <a:spcPts val="1200"/>
              </a:spcBef>
              <a:buFont typeface="Wingdings" panose="05000000000000000000" pitchFamily="2" charset="2"/>
              <a:buChar char="u"/>
            </a:pPr>
            <a:r>
              <a:rPr lang="zh-TW" altLang="en-US" sz="2400" b="1" dirty="0">
                <a:latin typeface="標楷體" pitchFamily="65" charset="-120"/>
              </a:rPr>
              <a:t>監事</a:t>
            </a:r>
            <a:r>
              <a:rPr lang="zh-TW" altLang="en-US" sz="2400" b="1" dirty="0"/>
              <a:t>：</a:t>
            </a:r>
            <a:r>
              <a:rPr lang="zh-TW" altLang="en-US" sz="2400" b="1" dirty="0">
                <a:latin typeface="標楷體" pitchFamily="65" charset="-120"/>
              </a:rPr>
              <a:t>理事名額</a:t>
            </a:r>
            <a:r>
              <a:rPr lang="en-US" altLang="zh-TW" sz="2400" b="1" dirty="0">
                <a:latin typeface="標楷體" pitchFamily="65" charset="-120"/>
              </a:rPr>
              <a:t>1/3</a:t>
            </a:r>
            <a:r>
              <a:rPr lang="zh-TW" altLang="en-US" sz="2400" b="1" dirty="0">
                <a:latin typeface="標楷體" pitchFamily="65" charset="-120"/>
              </a:rPr>
              <a:t>。</a:t>
            </a:r>
          </a:p>
          <a:p>
            <a:pPr marL="989013" lvl="1" indent="-395288" eaLnBrk="1" hangingPunct="1">
              <a:spcBef>
                <a:spcPts val="0"/>
              </a:spcBef>
              <a:buClr>
                <a:srgbClr val="0000CC"/>
              </a:buClr>
              <a:buFont typeface="Wingdings" pitchFamily="2" charset="2"/>
              <a:buChar char="Ô"/>
            </a:pPr>
            <a:r>
              <a:rPr lang="zh-TW" altLang="en-US" b="1" dirty="0">
                <a:latin typeface="標楷體" pitchFamily="65" charset="-120"/>
              </a:rPr>
              <a:t>候補理、監事之名額不得超過所置理、監事名額</a:t>
            </a:r>
            <a:r>
              <a:rPr lang="en-US" altLang="zh-TW" b="1" dirty="0">
                <a:latin typeface="標楷體" pitchFamily="65" charset="-120"/>
              </a:rPr>
              <a:t>1/2</a:t>
            </a:r>
            <a:r>
              <a:rPr lang="zh-TW" altLang="en-US" b="1" dirty="0">
                <a:latin typeface="標楷體" pitchFamily="65" charset="-120"/>
              </a:rPr>
              <a:t>。</a:t>
            </a:r>
            <a:endParaRPr lang="en-US" altLang="zh-TW" b="1" dirty="0">
              <a:latin typeface="標楷體" pitchFamily="65" charset="-120"/>
            </a:endParaRPr>
          </a:p>
          <a:p>
            <a:pPr marL="803275" lvl="1" indent="-209550" eaLnBrk="1" hangingPunct="1">
              <a:spcBef>
                <a:spcPts val="0"/>
              </a:spcBef>
              <a:buClr>
                <a:srgbClr val="0000CC"/>
              </a:buClr>
              <a:buFont typeface="Wingdings" pitchFamily="2" charset="2"/>
              <a:buChar char="Ô"/>
            </a:pPr>
            <a:r>
              <a:rPr lang="zh-TW" altLang="en-US" b="1" dirty="0">
                <a:latin typeface="標楷體" pitchFamily="65" charset="-120"/>
              </a:rPr>
              <a:t>理、監事出缺</a:t>
            </a:r>
          </a:p>
          <a:p>
            <a:pPr marL="1162050" lvl="2" indent="-209550" eaLnBrk="1" hangingPunct="1">
              <a:spcBef>
                <a:spcPts val="0"/>
              </a:spcBef>
              <a:buClr>
                <a:schemeClr val="accent3">
                  <a:lumMod val="75000"/>
                </a:schemeClr>
              </a:buClr>
              <a:buFont typeface="Wingdings" panose="05000000000000000000" pitchFamily="2" charset="2"/>
              <a:buChar char="è"/>
            </a:pPr>
            <a:r>
              <a:rPr lang="zh-TW" altLang="en-US" sz="2400" b="1" dirty="0">
                <a:latin typeface="標楷體" pitchFamily="65" charset="-120"/>
              </a:rPr>
              <a:t>候補理、監事依次遞補</a:t>
            </a:r>
            <a:endParaRPr lang="en-US" altLang="zh-TW" sz="2400" b="1" dirty="0">
              <a:latin typeface="標楷體" pitchFamily="65" charset="-120"/>
            </a:endParaRPr>
          </a:p>
          <a:p>
            <a:pPr marL="1162050" lvl="2" indent="-209550" eaLnBrk="1" hangingPunct="1">
              <a:spcBef>
                <a:spcPts val="0"/>
              </a:spcBef>
              <a:buClr>
                <a:schemeClr val="accent3">
                  <a:lumMod val="75000"/>
                </a:schemeClr>
              </a:buClr>
              <a:buFont typeface="Wingdings" panose="05000000000000000000" pitchFamily="2" charset="2"/>
              <a:buChar char="è"/>
            </a:pPr>
            <a:r>
              <a:rPr lang="zh-TW" altLang="en-US" sz="2400" b="1" dirty="0">
                <a:latin typeface="標楷體" pitchFamily="65" charset="-120"/>
              </a:rPr>
              <a:t>理</a:t>
            </a:r>
            <a:r>
              <a:rPr lang="zh-TW" altLang="zh-TW" sz="2400" b="1" dirty="0">
                <a:ea typeface="新細明體" charset="-120"/>
              </a:rPr>
              <a:t>、</a:t>
            </a:r>
            <a:r>
              <a:rPr lang="zh-TW" altLang="en-US" sz="2400" b="1" dirty="0">
                <a:latin typeface="標楷體" pitchFamily="65" charset="-120"/>
              </a:rPr>
              <a:t>監事補選</a:t>
            </a:r>
            <a:r>
              <a:rPr lang="zh-TW" altLang="en-US" sz="2400" b="1" dirty="0"/>
              <a:t>：</a:t>
            </a:r>
            <a:r>
              <a:rPr lang="zh-TW" altLang="en-US" sz="2400" b="1" dirty="0">
                <a:latin typeface="標楷體" pitchFamily="65" charset="-120"/>
              </a:rPr>
              <a:t>遞補後理、監事人數仍不及出席會議法定人數</a:t>
            </a:r>
            <a:r>
              <a:rPr lang="en-US" altLang="zh-TW" sz="2400" b="1" dirty="0">
                <a:latin typeface="標楷體" pitchFamily="65" charset="-120"/>
              </a:rPr>
              <a:t>2/3</a:t>
            </a:r>
            <a:r>
              <a:rPr lang="zh-TW" altLang="en-US" sz="2400" b="1" dirty="0">
                <a:latin typeface="標楷體" pitchFamily="65" charset="-120"/>
              </a:rPr>
              <a:t>以上時辦理。</a:t>
            </a:r>
            <a:r>
              <a:rPr lang="en-US" altLang="zh-TW" sz="1600" b="1" dirty="0">
                <a:solidFill>
                  <a:srgbClr val="009DD9">
                    <a:lumMod val="75000"/>
                  </a:srgbClr>
                </a:solidFill>
              </a:rPr>
              <a:t>(</a:t>
            </a:r>
            <a:r>
              <a:rPr lang="zh-TW" altLang="en-US" sz="1600" b="1" dirty="0">
                <a:solidFill>
                  <a:srgbClr val="009DD9">
                    <a:lumMod val="75000"/>
                  </a:srgbClr>
                </a:solidFill>
              </a:rPr>
              <a:t>農會法施行細則第</a:t>
            </a:r>
            <a:r>
              <a:rPr lang="en-US" altLang="zh-TW" sz="1600" b="1" dirty="0">
                <a:solidFill>
                  <a:srgbClr val="009DD9">
                    <a:lumMod val="75000"/>
                  </a:srgbClr>
                </a:solidFill>
              </a:rPr>
              <a:t>20</a:t>
            </a:r>
            <a:r>
              <a:rPr lang="zh-TW" altLang="en-US" sz="1600" b="1" dirty="0">
                <a:solidFill>
                  <a:srgbClr val="009DD9">
                    <a:lumMod val="75000"/>
                  </a:srgbClr>
                </a:solidFill>
              </a:rPr>
              <a:t>條、農會法第</a:t>
            </a:r>
            <a:r>
              <a:rPr lang="en-US" altLang="zh-TW" sz="1600" b="1" dirty="0">
                <a:solidFill>
                  <a:srgbClr val="009DD9">
                    <a:lumMod val="75000"/>
                  </a:srgbClr>
                </a:solidFill>
              </a:rPr>
              <a:t>36</a:t>
            </a:r>
            <a:r>
              <a:rPr lang="zh-TW" altLang="en-US" sz="1600" b="1" dirty="0">
                <a:solidFill>
                  <a:srgbClr val="009DD9">
                    <a:lumMod val="75000"/>
                  </a:srgbClr>
                </a:solidFill>
              </a:rPr>
              <a:t>、</a:t>
            </a:r>
            <a:r>
              <a:rPr lang="en-US" altLang="zh-TW" sz="1600" b="1" dirty="0">
                <a:solidFill>
                  <a:srgbClr val="009DD9">
                    <a:lumMod val="75000"/>
                  </a:srgbClr>
                </a:solidFill>
              </a:rPr>
              <a:t>37</a:t>
            </a:r>
            <a:r>
              <a:rPr lang="zh-TW" altLang="en-US" sz="1600" b="1" dirty="0">
                <a:solidFill>
                  <a:srgbClr val="009DD9">
                    <a:lumMod val="75000"/>
                  </a:srgbClr>
                </a:solidFill>
              </a:rPr>
              <a:t>條</a:t>
            </a:r>
            <a:r>
              <a:rPr lang="en-US" altLang="zh-TW" sz="1600" b="1" dirty="0">
                <a:solidFill>
                  <a:srgbClr val="009DD9">
                    <a:lumMod val="75000"/>
                  </a:srgbClr>
                </a:solidFill>
              </a:rPr>
              <a:t>)</a:t>
            </a:r>
          </a:p>
          <a:p>
            <a:pPr eaLnBrk="1" hangingPunct="1">
              <a:spcBef>
                <a:spcPts val="1200"/>
              </a:spcBef>
              <a:buClr>
                <a:schemeClr val="tx2">
                  <a:lumMod val="60000"/>
                  <a:lumOff val="40000"/>
                </a:schemeClr>
              </a:buClr>
              <a:buFont typeface="Wingdings" panose="05000000000000000000" pitchFamily="2" charset="2"/>
              <a:buChar char="u"/>
            </a:pPr>
            <a:r>
              <a:rPr lang="zh-TW" altLang="en-US" sz="2400" b="1" dirty="0">
                <a:latin typeface="標楷體" pitchFamily="65" charset="-120"/>
              </a:rPr>
              <a:t>農事小組會議</a:t>
            </a:r>
          </a:p>
          <a:p>
            <a:pPr marL="742950" lvl="1" indent="-285750" eaLnBrk="1" hangingPunct="1">
              <a:spcBef>
                <a:spcPts val="0"/>
              </a:spcBef>
              <a:buFont typeface="Wingdings" pitchFamily="2" charset="2"/>
              <a:buChar char="Ø"/>
            </a:pPr>
            <a:r>
              <a:rPr lang="zh-TW" altLang="en-US" b="1" dirty="0">
                <a:latin typeface="標楷體" pitchFamily="65" charset="-120"/>
              </a:rPr>
              <a:t>以小組會員及贊助會員為法定出席人員。</a:t>
            </a:r>
            <a:r>
              <a:rPr lang="en-US" altLang="zh-TW" sz="1600" b="1" dirty="0">
                <a:solidFill>
                  <a:srgbClr val="009DD9">
                    <a:lumMod val="75000"/>
                  </a:srgbClr>
                </a:solidFill>
              </a:rPr>
              <a:t>(</a:t>
            </a:r>
            <a:r>
              <a:rPr lang="zh-TW" altLang="en-US" sz="1600" b="1" dirty="0">
                <a:solidFill>
                  <a:srgbClr val="009DD9">
                    <a:lumMod val="75000"/>
                  </a:srgbClr>
                </a:solidFill>
              </a:rPr>
              <a:t>農會法施行細則第</a:t>
            </a:r>
            <a:r>
              <a:rPr lang="en-US" altLang="zh-TW" sz="1600" b="1" dirty="0">
                <a:solidFill>
                  <a:srgbClr val="009DD9">
                    <a:lumMod val="75000"/>
                  </a:srgbClr>
                </a:solidFill>
              </a:rPr>
              <a:t>35</a:t>
            </a:r>
            <a:r>
              <a:rPr lang="zh-TW" altLang="en-US" sz="1600" b="1" dirty="0">
                <a:solidFill>
                  <a:srgbClr val="009DD9">
                    <a:lumMod val="75000"/>
                  </a:srgbClr>
                </a:solidFill>
              </a:rPr>
              <a:t>條</a:t>
            </a:r>
            <a:r>
              <a:rPr lang="en-US" altLang="zh-TW" sz="1600" b="1" dirty="0">
                <a:solidFill>
                  <a:srgbClr val="009DD9">
                    <a:lumMod val="75000"/>
                  </a:srgbClr>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827584" y="332656"/>
            <a:ext cx="7696200" cy="800249"/>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二、開會人數</a:t>
            </a:r>
            <a:r>
              <a:rPr lang="en-US" altLang="zh-TW" sz="4000" b="1" dirty="0"/>
              <a:t>(</a:t>
            </a:r>
            <a:r>
              <a:rPr lang="zh-TW" altLang="en-US" sz="4000" b="1" dirty="0"/>
              <a:t>續</a:t>
            </a:r>
            <a:r>
              <a:rPr lang="en-US" altLang="zh-TW" sz="4000" b="1" dirty="0"/>
              <a:t>)</a:t>
            </a:r>
            <a:endParaRPr lang="zh-TW" altLang="en-US" sz="4000" b="1" dirty="0"/>
          </a:p>
        </p:txBody>
      </p:sp>
      <p:sp>
        <p:nvSpPr>
          <p:cNvPr id="31746" name="Rectangle 3"/>
          <p:cNvSpPr>
            <a:spLocks noGrp="1" noChangeArrowheads="1"/>
          </p:cNvSpPr>
          <p:nvPr>
            <p:ph idx="1"/>
          </p:nvPr>
        </p:nvSpPr>
        <p:spPr>
          <a:xfrm>
            <a:off x="539750" y="1330325"/>
            <a:ext cx="8137525" cy="5122863"/>
          </a:xfrm>
        </p:spPr>
        <p:txBody>
          <a:bodyPr/>
          <a:lstStyle/>
          <a:p>
            <a:pPr eaLnBrk="1" hangingPunct="1">
              <a:spcBef>
                <a:spcPts val="0"/>
              </a:spcBef>
              <a:buFont typeface="Wingdings" panose="05000000000000000000" pitchFamily="2" charset="2"/>
              <a:buChar char="u"/>
            </a:pPr>
            <a:r>
              <a:rPr lang="zh-TW" altLang="en-US" sz="2800" b="1" dirty="0">
                <a:latin typeface="標楷體" pitchFamily="65" charset="-120"/>
              </a:rPr>
              <a:t>會議召開門檻人數</a:t>
            </a:r>
          </a:p>
          <a:p>
            <a:pPr marL="742950" lvl="1" indent="-285750" eaLnBrk="1" hangingPunct="1">
              <a:spcBef>
                <a:spcPts val="600"/>
              </a:spcBef>
              <a:buFont typeface="Wingdings" pitchFamily="2" charset="2"/>
              <a:buChar char="Ø"/>
            </a:pPr>
            <a:r>
              <a:rPr lang="zh-TW" altLang="en-US" sz="2800" b="1" dirty="0">
                <a:latin typeface="標楷體" pitchFamily="65" charset="-120"/>
              </a:rPr>
              <a:t>會員（代表）大會、理監事會議</a:t>
            </a:r>
            <a:r>
              <a:rPr lang="zh-TW" altLang="en-US" sz="2800" b="1" dirty="0"/>
              <a:t>，</a:t>
            </a:r>
            <a:r>
              <a:rPr lang="zh-TW" altLang="en-US" sz="2800" b="1" dirty="0">
                <a:latin typeface="標楷體" pitchFamily="65" charset="-120"/>
              </a:rPr>
              <a:t>需有各該會議應出席人數</a:t>
            </a:r>
            <a:r>
              <a:rPr lang="en-US" altLang="zh-TW" sz="2800" b="1" dirty="0">
                <a:solidFill>
                  <a:srgbClr val="FF0000"/>
                </a:solidFill>
                <a:latin typeface="標楷體" pitchFamily="65" charset="-120"/>
              </a:rPr>
              <a:t>1/2</a:t>
            </a:r>
            <a:r>
              <a:rPr lang="zh-TW" altLang="en-US" sz="2800" b="1" dirty="0">
                <a:solidFill>
                  <a:srgbClr val="FF0000"/>
                </a:solidFill>
                <a:latin typeface="標楷體" pitchFamily="65" charset="-120"/>
              </a:rPr>
              <a:t>以上</a:t>
            </a:r>
            <a:r>
              <a:rPr lang="zh-TW" altLang="en-US" sz="2800" b="1" dirty="0">
                <a:latin typeface="標楷體" pitchFamily="65" charset="-120"/>
              </a:rPr>
              <a:t>出席，方得開會。</a:t>
            </a:r>
          </a:p>
          <a:p>
            <a:pPr marL="742950" lvl="1" indent="-285750" eaLnBrk="1" hangingPunct="1">
              <a:spcBef>
                <a:spcPts val="600"/>
              </a:spcBef>
              <a:buFont typeface="Wingdings" pitchFamily="2" charset="2"/>
              <a:buChar char="Ø"/>
            </a:pPr>
            <a:r>
              <a:rPr lang="zh-TW" altLang="en-US" sz="2800" b="1" dirty="0">
                <a:latin typeface="標楷體" pitchFamily="65" charset="-120"/>
              </a:rPr>
              <a:t>惟經</a:t>
            </a:r>
            <a:r>
              <a:rPr lang="en-US" altLang="zh-TW" sz="2800" b="1" dirty="0">
                <a:latin typeface="標楷體" pitchFamily="65" charset="-120"/>
              </a:rPr>
              <a:t>2</a:t>
            </a:r>
            <a:r>
              <a:rPr lang="zh-TW" altLang="en-US" sz="2800" b="1" dirty="0">
                <a:latin typeface="標楷體" pitchFamily="65" charset="-120"/>
              </a:rPr>
              <a:t>次召集出席人數均未達</a:t>
            </a:r>
            <a:r>
              <a:rPr lang="en-US" altLang="zh-TW" sz="2800" b="1" dirty="0">
                <a:latin typeface="標楷體" pitchFamily="65" charset="-120"/>
              </a:rPr>
              <a:t>1/2</a:t>
            </a:r>
            <a:r>
              <a:rPr lang="zh-TW" altLang="en-US" sz="2800" b="1" dirty="0">
                <a:latin typeface="標楷體" pitchFamily="65" charset="-120"/>
              </a:rPr>
              <a:t>以上，</a:t>
            </a:r>
            <a:r>
              <a:rPr lang="zh-TW" altLang="en-US" sz="2800" b="1" dirty="0">
                <a:solidFill>
                  <a:srgbClr val="FF0000"/>
                </a:solidFill>
                <a:latin typeface="標楷體" pitchFamily="65" charset="-120"/>
              </a:rPr>
              <a:t>第</a:t>
            </a:r>
            <a:r>
              <a:rPr lang="en-US" altLang="zh-TW" sz="2800" b="1" dirty="0">
                <a:solidFill>
                  <a:srgbClr val="FF0000"/>
                </a:solidFill>
                <a:latin typeface="標楷體" pitchFamily="65" charset="-120"/>
              </a:rPr>
              <a:t>3</a:t>
            </a:r>
            <a:r>
              <a:rPr lang="zh-TW" altLang="en-US" sz="2800" b="1" dirty="0">
                <a:solidFill>
                  <a:srgbClr val="FF0000"/>
                </a:solidFill>
                <a:latin typeface="標楷體" pitchFamily="65" charset="-120"/>
              </a:rPr>
              <a:t>次</a:t>
            </a:r>
            <a:r>
              <a:rPr lang="zh-TW" altLang="en-US" sz="2800" b="1" dirty="0">
                <a:latin typeface="標楷體" pitchFamily="65" charset="-120"/>
              </a:rPr>
              <a:t>召集時，出席人數已達</a:t>
            </a:r>
            <a:r>
              <a:rPr lang="en-US" altLang="zh-TW" sz="2800" b="1" dirty="0">
                <a:solidFill>
                  <a:srgbClr val="FF0000"/>
                </a:solidFill>
                <a:latin typeface="標楷體" pitchFamily="65" charset="-120"/>
              </a:rPr>
              <a:t>1/3</a:t>
            </a:r>
            <a:r>
              <a:rPr lang="zh-TW" altLang="en-US" sz="2800" b="1" dirty="0">
                <a:solidFill>
                  <a:srgbClr val="FF0000"/>
                </a:solidFill>
                <a:latin typeface="標楷體" pitchFamily="65" charset="-120"/>
              </a:rPr>
              <a:t>以上</a:t>
            </a:r>
            <a:r>
              <a:rPr lang="zh-TW" altLang="en-US" sz="2800" b="1" dirty="0">
                <a:latin typeface="標楷體" pitchFamily="65" charset="-120"/>
              </a:rPr>
              <a:t>，即得開會。</a:t>
            </a:r>
            <a:r>
              <a:rPr lang="zh-TW" altLang="en-US" sz="2800" b="1" u="sng" dirty="0">
                <a:solidFill>
                  <a:srgbClr val="FF0000"/>
                </a:solidFill>
                <a:latin typeface="標楷體" pitchFamily="65" charset="-120"/>
              </a:rPr>
              <a:t>但應出席人數在</a:t>
            </a:r>
            <a:r>
              <a:rPr lang="en-US" altLang="zh-TW" sz="2800" b="1" u="sng" dirty="0">
                <a:solidFill>
                  <a:srgbClr val="FF0000"/>
                </a:solidFill>
                <a:latin typeface="標楷體" pitchFamily="65" charset="-120"/>
              </a:rPr>
              <a:t>3</a:t>
            </a:r>
            <a:r>
              <a:rPr lang="zh-TW" altLang="en-US" sz="2800" b="1" u="sng" dirty="0">
                <a:solidFill>
                  <a:srgbClr val="FF0000"/>
                </a:solidFill>
                <a:latin typeface="標楷體" pitchFamily="65" charset="-120"/>
              </a:rPr>
              <a:t>人以下時不適用。</a:t>
            </a:r>
            <a:endParaRPr lang="en-US" altLang="zh-TW" sz="2800" b="1" u="sng" dirty="0">
              <a:solidFill>
                <a:srgbClr val="FF0000"/>
              </a:solidFill>
              <a:latin typeface="標楷體" pitchFamily="65" charset="-120"/>
            </a:endParaRPr>
          </a:p>
          <a:p>
            <a:pPr marL="457200" lvl="1" indent="0" eaLnBrk="1" hangingPunct="1">
              <a:spcBef>
                <a:spcPts val="600"/>
              </a:spcBef>
              <a:buNone/>
            </a:pPr>
            <a:r>
              <a:rPr lang="zh-TW" altLang="en-US" sz="2800" b="1" dirty="0">
                <a:solidFill>
                  <a:srgbClr val="FF0000"/>
                </a:solidFill>
                <a:latin typeface="標楷體" pitchFamily="65" charset="-120"/>
              </a:rPr>
              <a:t> </a:t>
            </a:r>
            <a:r>
              <a:rPr lang="en-US" altLang="zh-TW" sz="2800" b="1" dirty="0">
                <a:solidFill>
                  <a:schemeClr val="accent3">
                    <a:lumMod val="75000"/>
                  </a:schemeClr>
                </a:solidFill>
                <a:latin typeface="標楷體" pitchFamily="65" charset="-120"/>
                <a:sym typeface="Wingdings"/>
              </a:rPr>
              <a:t></a:t>
            </a:r>
            <a:r>
              <a:rPr lang="zh-TW" altLang="en-US" sz="2800" b="1" dirty="0">
                <a:solidFill>
                  <a:schemeClr val="accent3">
                    <a:lumMod val="75000"/>
                  </a:schemeClr>
                </a:solidFill>
                <a:latin typeface="標楷體" pitchFamily="65" charset="-120"/>
              </a:rPr>
              <a:t>聘任總幹事不適用</a:t>
            </a:r>
            <a:r>
              <a:rPr lang="en-US" altLang="zh-TW" sz="1600" b="1" dirty="0">
                <a:solidFill>
                  <a:srgbClr val="009DD9">
                    <a:lumMod val="75000"/>
                  </a:srgbClr>
                </a:solidFill>
              </a:rPr>
              <a:t>(</a:t>
            </a:r>
            <a:r>
              <a:rPr lang="zh-TW" altLang="en-US" sz="1600" b="1" dirty="0">
                <a:solidFill>
                  <a:srgbClr val="009DD9">
                    <a:lumMod val="75000"/>
                  </a:srgbClr>
                </a:solidFill>
              </a:rPr>
              <a:t>農會法第</a:t>
            </a:r>
            <a:r>
              <a:rPr lang="en-US" altLang="zh-TW" sz="1600" b="1" dirty="0">
                <a:solidFill>
                  <a:srgbClr val="009DD9">
                    <a:lumMod val="75000"/>
                  </a:srgbClr>
                </a:solidFill>
              </a:rPr>
              <a:t>36</a:t>
            </a:r>
            <a:r>
              <a:rPr lang="zh-TW" altLang="en-US" sz="1600" b="1" dirty="0">
                <a:solidFill>
                  <a:srgbClr val="009DD9">
                    <a:lumMod val="75000"/>
                  </a:srgbClr>
                </a:solidFill>
              </a:rPr>
              <a:t>條）</a:t>
            </a:r>
          </a:p>
          <a:p>
            <a:pPr marL="742950" lvl="1" indent="-285750" eaLnBrk="1" hangingPunct="1">
              <a:spcBef>
                <a:spcPts val="600"/>
              </a:spcBef>
              <a:buFont typeface="Wingdings" pitchFamily="2" charset="2"/>
              <a:buChar char="Ø"/>
            </a:pPr>
            <a:r>
              <a:rPr lang="zh-TW" altLang="en-US" sz="2800" b="1" dirty="0">
                <a:latin typeface="標楷體" pitchFamily="65" charset="-120"/>
              </a:rPr>
              <a:t>例外</a:t>
            </a:r>
            <a:r>
              <a:rPr lang="en-US" altLang="zh-TW" sz="2800" b="1" dirty="0">
                <a:latin typeface="標楷體" pitchFamily="65" charset="-120"/>
              </a:rPr>
              <a:t>(</a:t>
            </a:r>
            <a:r>
              <a:rPr lang="zh-TW" altLang="en-US" sz="2800" b="1" dirty="0">
                <a:latin typeface="標楷體" pitchFamily="65" charset="-120"/>
              </a:rPr>
              <a:t>農會法另有規定</a:t>
            </a:r>
            <a:r>
              <a:rPr lang="en-US" altLang="zh-TW" sz="2800" b="1" dirty="0">
                <a:latin typeface="標楷體" pitchFamily="65" charset="-120"/>
              </a:rPr>
              <a:t>)</a:t>
            </a:r>
          </a:p>
          <a:p>
            <a:pPr marL="1017587" lvl="2" indent="-285750" eaLnBrk="1" hangingPunct="1">
              <a:spcBef>
                <a:spcPts val="600"/>
              </a:spcBef>
              <a:buFont typeface="Wingdings" pitchFamily="2" charset="2"/>
              <a:buChar char="Ø"/>
            </a:pPr>
            <a:r>
              <a:rPr lang="zh-TW" altLang="en-US" sz="2800" b="1" dirty="0">
                <a:latin typeface="標楷體" pitchFamily="65" charset="-120"/>
              </a:rPr>
              <a:t>全體會員</a:t>
            </a:r>
            <a:r>
              <a:rPr lang="en-US" altLang="zh-TW" sz="2800" b="1" dirty="0">
                <a:latin typeface="標楷體" pitchFamily="65" charset="-120"/>
              </a:rPr>
              <a:t>2/3</a:t>
            </a:r>
            <a:r>
              <a:rPr lang="zh-TW" altLang="en-US" sz="2800" b="1" dirty="0">
                <a:latin typeface="標楷體" pitchFamily="65" charset="-120"/>
              </a:rPr>
              <a:t>以上出席：農會法第</a:t>
            </a:r>
            <a:r>
              <a:rPr lang="en-US" altLang="zh-TW" sz="2800" b="1" dirty="0">
                <a:latin typeface="標楷體" pitchFamily="65" charset="-120"/>
              </a:rPr>
              <a:t>37</a:t>
            </a:r>
            <a:r>
              <a:rPr lang="zh-TW" altLang="en-US" sz="2800" b="1" dirty="0">
                <a:latin typeface="標楷體" pitchFamily="65" charset="-120"/>
              </a:rPr>
              <a:t>條所定事項</a:t>
            </a:r>
            <a:endParaRPr lang="en-US" altLang="zh-TW" sz="2800" b="1" dirty="0">
              <a:latin typeface="標楷體" pitchFamily="65" charset="-120"/>
            </a:endParaRPr>
          </a:p>
          <a:p>
            <a:pPr marL="742950" lvl="1" indent="-285750" eaLnBrk="1" hangingPunct="1">
              <a:spcBef>
                <a:spcPts val="600"/>
              </a:spcBef>
              <a:buClr>
                <a:srgbClr val="0000CC"/>
              </a:buClr>
              <a:buFont typeface="Wingdings" pitchFamily="2" charset="2"/>
              <a:buChar char="Ô"/>
            </a:pPr>
            <a:r>
              <a:rPr lang="zh-TW" altLang="en-US" b="1" dirty="0">
                <a:latin typeface="標楷體" pitchFamily="65" charset="-120"/>
              </a:rPr>
              <a:t>出席農會各項法定會議，應於簽到簿署名。</a:t>
            </a:r>
            <a:endParaRPr lang="en-US" altLang="zh-TW" b="1" dirty="0">
              <a:latin typeface="標楷體" pitchFamily="65" charset="-120"/>
            </a:endParaRPr>
          </a:p>
          <a:p>
            <a:pPr marL="742950" lvl="1" indent="-285750" eaLnBrk="1" hangingPunct="1">
              <a:spcBef>
                <a:spcPts val="0"/>
              </a:spcBef>
              <a:buClr>
                <a:srgbClr val="0000CC"/>
              </a:buClr>
              <a:buFont typeface="Wingdings" pitchFamily="2" charset="2"/>
              <a:buChar char="Ô"/>
            </a:pPr>
            <a:endParaRPr lang="zh-TW" altLang="en-US" b="1" dirty="0">
              <a:latin typeface="標楷體" pitchFamily="65" charset="-120"/>
            </a:endParaRPr>
          </a:p>
        </p:txBody>
      </p:sp>
    </p:spTree>
    <p:extLst>
      <p:ext uri="{BB962C8B-B14F-4D97-AF65-F5344CB8AC3E}">
        <p14:creationId xmlns:p14="http://schemas.microsoft.com/office/powerpoint/2010/main" val="2851300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二、開會人數</a:t>
            </a:r>
            <a:r>
              <a:rPr lang="en-US" altLang="zh-TW" sz="4000" b="1"/>
              <a:t>(</a:t>
            </a:r>
            <a:r>
              <a:rPr lang="zh-TW" altLang="en-US" sz="4000" b="1"/>
              <a:t>續</a:t>
            </a:r>
            <a:r>
              <a:rPr lang="en-US" altLang="zh-TW" sz="4000" b="1"/>
              <a:t>)</a:t>
            </a:r>
            <a:endParaRPr lang="zh-TW" altLang="en-US" sz="4000" b="1"/>
          </a:p>
        </p:txBody>
      </p:sp>
      <p:sp>
        <p:nvSpPr>
          <p:cNvPr id="32770" name="Rectangle 3"/>
          <p:cNvSpPr>
            <a:spLocks noGrp="1" noChangeArrowheads="1"/>
          </p:cNvSpPr>
          <p:nvPr>
            <p:ph idx="1"/>
          </p:nvPr>
        </p:nvSpPr>
        <p:spPr>
          <a:xfrm>
            <a:off x="611188" y="1484784"/>
            <a:ext cx="7632700" cy="4568354"/>
          </a:xfrm>
        </p:spPr>
        <p:txBody>
          <a:bodyPr/>
          <a:lstStyle/>
          <a:p>
            <a:pPr marL="265113" indent="-265113" eaLnBrk="1" hangingPunct="1">
              <a:lnSpc>
                <a:spcPct val="80000"/>
              </a:lnSpc>
              <a:buClr>
                <a:schemeClr val="accent2">
                  <a:lumMod val="60000"/>
                  <a:lumOff val="40000"/>
                </a:schemeClr>
              </a:buClr>
              <a:buFont typeface="Wingdings" pitchFamily="2" charset="2"/>
              <a:buChar char="u"/>
            </a:pPr>
            <a:r>
              <a:rPr lang="zh-TW" altLang="en-US" sz="2800" b="1" dirty="0">
                <a:latin typeface="標楷體" pitchFamily="65" charset="-120"/>
              </a:rPr>
              <a:t>常見情形</a:t>
            </a:r>
          </a:p>
          <a:p>
            <a:pPr marL="742950" lvl="1" indent="-285750" eaLnBrk="1" hangingPunct="1">
              <a:spcBef>
                <a:spcPct val="30000"/>
              </a:spcBef>
              <a:buClr>
                <a:srgbClr val="3399FF"/>
              </a:buClr>
              <a:buFont typeface="Wingdings" pitchFamily="2" charset="2"/>
              <a:buChar char="Ø"/>
            </a:pPr>
            <a:r>
              <a:rPr lang="zh-TW" altLang="en-US" sz="2800" b="1" dirty="0">
                <a:latin typeface="標楷體" pitchFamily="65" charset="-120"/>
              </a:rPr>
              <a:t>出席人數因故未達開會額數者，得開談話會。</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6</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742950" lvl="1" indent="-285750" eaLnBrk="1" hangingPunct="1">
              <a:spcBef>
                <a:spcPct val="30000"/>
              </a:spcBef>
              <a:buClr>
                <a:srgbClr val="3399FF"/>
              </a:buClr>
              <a:buFont typeface="Wingdings" pitchFamily="2" charset="2"/>
              <a:buChar char="Ø"/>
            </a:pPr>
            <a:r>
              <a:rPr lang="zh-TW" altLang="en-US" sz="2800" b="1" dirty="0">
                <a:latin typeface="標楷體" pitchFamily="65" charset="-120"/>
              </a:rPr>
              <a:t>會議進行中，經主席或出席人提出額數問題時，主席應立即按鈴，或以其他方法，催促暫時離席之人，回至議席，並清點在場人數，如不足額，主席應宣布散會或改開談話會，但無人提出額數問題時，會議仍照常進行。在談話會中，如已足開會額數時，應繼續進行會議。</a:t>
            </a:r>
            <a:r>
              <a:rPr lang="zh-TW" altLang="en-US" sz="1600" b="1" dirty="0">
                <a:solidFill>
                  <a:schemeClr val="accent2">
                    <a:lumMod val="75000"/>
                  </a:schemeClr>
                </a:solidFill>
              </a:rPr>
              <a:t>（會議規範第</a:t>
            </a:r>
            <a:r>
              <a:rPr lang="en-US" altLang="zh-TW" sz="1600" b="1" dirty="0">
                <a:solidFill>
                  <a:schemeClr val="accent2">
                    <a:lumMod val="75000"/>
                  </a:schemeClr>
                </a:solidFill>
              </a:rPr>
              <a:t>7</a:t>
            </a:r>
            <a:r>
              <a:rPr lang="zh-TW" altLang="en-US" sz="1600" b="1" dirty="0">
                <a:solidFill>
                  <a:schemeClr val="accent2">
                    <a:lumMod val="75000"/>
                  </a:schemeClr>
                </a:solidFill>
              </a:rPr>
              <a:t>條）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467544" y="332656"/>
            <a:ext cx="7696200" cy="684089"/>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三、會議主席 </a:t>
            </a:r>
          </a:p>
        </p:txBody>
      </p:sp>
      <p:sp>
        <p:nvSpPr>
          <p:cNvPr id="20484" name="Rectangle 3"/>
          <p:cNvSpPr>
            <a:spLocks noGrp="1" noChangeArrowheads="1"/>
          </p:cNvSpPr>
          <p:nvPr>
            <p:ph idx="1"/>
          </p:nvPr>
        </p:nvSpPr>
        <p:spPr>
          <a:xfrm>
            <a:off x="539750" y="1196753"/>
            <a:ext cx="7848674" cy="5256436"/>
          </a:xfrm>
        </p:spPr>
        <p:txBody>
          <a:bodyPr>
            <a:normAutofit/>
          </a:bodyPr>
          <a:lstStyle/>
          <a:p>
            <a:pPr marL="357188" indent="-357188" eaLnBrk="1" hangingPunct="1">
              <a:spcBef>
                <a:spcPts val="600"/>
              </a:spcBef>
              <a:buFont typeface="Wingdings" pitchFamily="2" charset="2"/>
              <a:buChar char="u"/>
            </a:pPr>
            <a:r>
              <a:rPr lang="zh-TW" altLang="en-US" sz="2900" b="1" dirty="0">
                <a:latin typeface="標楷體" pitchFamily="65" charset="-120"/>
              </a:rPr>
              <a:t>會員</a:t>
            </a:r>
            <a:r>
              <a:rPr lang="en-US" altLang="zh-TW" sz="2900" b="1" dirty="0">
                <a:latin typeface="標楷體" pitchFamily="65" charset="-120"/>
              </a:rPr>
              <a:t>(</a:t>
            </a:r>
            <a:r>
              <a:rPr lang="zh-TW" altLang="en-US" sz="2900" b="1" dirty="0">
                <a:latin typeface="標楷體" pitchFamily="65" charset="-120"/>
              </a:rPr>
              <a:t>代表</a:t>
            </a:r>
            <a:r>
              <a:rPr lang="en-US" altLang="zh-TW" sz="2900" b="1" dirty="0">
                <a:latin typeface="標楷體" pitchFamily="65" charset="-120"/>
              </a:rPr>
              <a:t>)</a:t>
            </a:r>
            <a:r>
              <a:rPr lang="zh-TW" altLang="en-US" sz="2900" b="1" dirty="0">
                <a:latin typeface="標楷體" pitchFamily="65" charset="-120"/>
              </a:rPr>
              <a:t>大會及理事會</a:t>
            </a:r>
            <a:r>
              <a:rPr lang="zh-TW" altLang="zh-TW" b="1" dirty="0"/>
              <a:t>：</a:t>
            </a:r>
            <a:r>
              <a:rPr lang="zh-TW" altLang="en-US" sz="2900" b="1" dirty="0">
                <a:latin typeface="標楷體" pitchFamily="65" charset="-120"/>
              </a:rPr>
              <a:t>理事長</a:t>
            </a:r>
          </a:p>
          <a:p>
            <a:pPr marL="357188" indent="-357188" eaLnBrk="1" hangingPunct="1">
              <a:spcBef>
                <a:spcPts val="600"/>
              </a:spcBef>
              <a:buFont typeface="Wingdings" pitchFamily="2" charset="2"/>
              <a:buChar char="u"/>
            </a:pPr>
            <a:r>
              <a:rPr lang="zh-TW" altLang="en-US" sz="2900" b="1" dirty="0">
                <a:latin typeface="標楷體" pitchFamily="65" charset="-120"/>
              </a:rPr>
              <a:t>監事會</a:t>
            </a:r>
            <a:r>
              <a:rPr lang="zh-TW" altLang="zh-TW" b="1" dirty="0"/>
              <a:t>：</a:t>
            </a:r>
            <a:r>
              <a:rPr lang="zh-TW" altLang="en-US" sz="2900" b="1" dirty="0">
                <a:latin typeface="標楷體" pitchFamily="65" charset="-120"/>
              </a:rPr>
              <a:t>常務監事</a:t>
            </a:r>
          </a:p>
          <a:p>
            <a:pPr marL="357188" indent="-357188" eaLnBrk="1" hangingPunct="1">
              <a:spcBef>
                <a:spcPts val="600"/>
              </a:spcBef>
              <a:buFont typeface="Wingdings" pitchFamily="2" charset="2"/>
              <a:buChar char="u"/>
            </a:pPr>
            <a:r>
              <a:rPr lang="zh-TW" altLang="en-US" sz="2900" b="1" dirty="0">
                <a:latin typeface="標楷體" pitchFamily="65" charset="-120"/>
              </a:rPr>
              <a:t>農事小組會議：小組長</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34</a:t>
            </a:r>
            <a:r>
              <a:rPr lang="zh-TW" altLang="en-US" sz="1600" b="1" dirty="0">
                <a:solidFill>
                  <a:schemeClr val="accent2">
                    <a:lumMod val="75000"/>
                  </a:schemeClr>
                </a:solidFill>
              </a:rPr>
              <a:t>、</a:t>
            </a:r>
            <a:r>
              <a:rPr lang="en-US" altLang="zh-TW" sz="1600" b="1" dirty="0">
                <a:solidFill>
                  <a:schemeClr val="accent2">
                    <a:lumMod val="75000"/>
                  </a:schemeClr>
                </a:solidFill>
              </a:rPr>
              <a:t>35</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357188" indent="-357188" eaLnBrk="1" hangingPunct="1">
              <a:spcBef>
                <a:spcPts val="1200"/>
              </a:spcBef>
              <a:buClr>
                <a:srgbClr val="3399FF"/>
              </a:buClr>
              <a:buFont typeface="Wingdings" pitchFamily="2" charset="2"/>
              <a:buChar char="Ô"/>
            </a:pPr>
            <a:r>
              <a:rPr lang="zh-TW" altLang="en-US" sz="2800" b="1" dirty="0">
                <a:latin typeface="標楷體" pitchFamily="65" charset="-120"/>
              </a:rPr>
              <a:t>屆次改選後第</a:t>
            </a:r>
            <a:r>
              <a:rPr lang="en-US" altLang="zh-TW" sz="2800" b="1" dirty="0">
                <a:latin typeface="標楷體" pitchFamily="65" charset="-120"/>
              </a:rPr>
              <a:t>1</a:t>
            </a:r>
            <a:r>
              <a:rPr lang="zh-TW" altLang="en-US" sz="2800" b="1" dirty="0">
                <a:latin typeface="標楷體" pitchFamily="65" charset="-120"/>
              </a:rPr>
              <a:t>次會員</a:t>
            </a:r>
            <a:r>
              <a:rPr lang="en-US" altLang="zh-TW" sz="2800" b="1" dirty="0">
                <a:latin typeface="標楷體" pitchFamily="65" charset="-120"/>
              </a:rPr>
              <a:t>(</a:t>
            </a:r>
            <a:r>
              <a:rPr lang="zh-TW" altLang="en-US" sz="2800" b="1" dirty="0">
                <a:latin typeface="標楷體" pitchFamily="65" charset="-120"/>
              </a:rPr>
              <a:t>代表</a:t>
            </a:r>
            <a:r>
              <a:rPr lang="en-US" altLang="zh-TW" sz="2800" b="1" dirty="0">
                <a:latin typeface="標楷體" pitchFamily="65" charset="-120"/>
              </a:rPr>
              <a:t>)</a:t>
            </a:r>
            <a:r>
              <a:rPr lang="zh-TW" altLang="en-US" sz="2800" b="1" dirty="0">
                <a:latin typeface="標楷體" pitchFamily="65" charset="-120"/>
              </a:rPr>
              <a:t>大會</a:t>
            </a:r>
            <a:r>
              <a:rPr lang="zh-TW" altLang="en-US" sz="2800" b="1" dirty="0"/>
              <a:t>、</a:t>
            </a:r>
            <a:r>
              <a:rPr lang="zh-TW" altLang="en-US" sz="2800" b="1" dirty="0">
                <a:latin typeface="標楷體" pitchFamily="65" charset="-120"/>
              </a:rPr>
              <a:t>理事會、監事會</a:t>
            </a:r>
          </a:p>
          <a:p>
            <a:pPr marL="803275" lvl="1" indent="-266700" eaLnBrk="1" hangingPunct="1">
              <a:spcBef>
                <a:spcPts val="600"/>
              </a:spcBef>
              <a:buFont typeface="Wingdings" pitchFamily="2" charset="2"/>
              <a:buChar char="Ø"/>
            </a:pPr>
            <a:r>
              <a:rPr lang="zh-TW" altLang="en-US" b="1" dirty="0">
                <a:latin typeface="標楷體" pitchFamily="65" charset="-120"/>
              </a:rPr>
              <a:t>前</a:t>
            </a:r>
            <a:r>
              <a:rPr lang="en-US" altLang="zh-TW" b="1" dirty="0">
                <a:latin typeface="標楷體" pitchFamily="65" charset="-120"/>
              </a:rPr>
              <a:t>1</a:t>
            </a:r>
            <a:r>
              <a:rPr lang="zh-TW" altLang="en-US" b="1" dirty="0">
                <a:latin typeface="標楷體" pitchFamily="65" charset="-120"/>
              </a:rPr>
              <a:t>屆次理事長召集並宣布開會後，由出席會議之會員</a:t>
            </a:r>
            <a:r>
              <a:rPr lang="en-US" altLang="zh-TW" b="1" dirty="0">
                <a:latin typeface="標楷體" pitchFamily="65" charset="-120"/>
              </a:rPr>
              <a:t>(</a:t>
            </a:r>
            <a:r>
              <a:rPr lang="zh-TW" altLang="en-US" b="1" dirty="0">
                <a:latin typeface="標楷體" pitchFamily="65" charset="-120"/>
              </a:rPr>
              <a:t>代表</a:t>
            </a:r>
            <a:r>
              <a:rPr lang="en-US" altLang="zh-TW" b="1" dirty="0">
                <a:latin typeface="標楷體" pitchFamily="65" charset="-120"/>
              </a:rPr>
              <a:t>)</a:t>
            </a:r>
            <a:r>
              <a:rPr lang="zh-TW" altLang="en-US" b="1" dirty="0">
                <a:latin typeface="標楷體" pitchFamily="65" charset="-120"/>
              </a:rPr>
              <a:t>、理事互推</a:t>
            </a:r>
            <a:r>
              <a:rPr lang="en-US" altLang="zh-TW" b="1" dirty="0">
                <a:latin typeface="標楷體" pitchFamily="65" charset="-120"/>
              </a:rPr>
              <a:t>1</a:t>
            </a:r>
            <a:r>
              <a:rPr lang="zh-TW" altLang="en-US" b="1" dirty="0">
                <a:latin typeface="標楷體" pitchFamily="65" charset="-120"/>
              </a:rPr>
              <a:t>人為主席主持會議</a:t>
            </a:r>
          </a:p>
          <a:p>
            <a:pPr marL="803275" lvl="1" indent="-266700" eaLnBrk="1" hangingPunct="1">
              <a:spcBef>
                <a:spcPts val="600"/>
              </a:spcBef>
              <a:buFont typeface="Wingdings" pitchFamily="2" charset="2"/>
              <a:buChar char="Ø"/>
            </a:pPr>
            <a:r>
              <a:rPr lang="zh-TW" altLang="en-US" b="1" dirty="0">
                <a:latin typeface="標楷體" pitchFamily="65" charset="-120"/>
              </a:rPr>
              <a:t>監事會由前</a:t>
            </a:r>
            <a:r>
              <a:rPr lang="en-US" altLang="zh-TW" b="1" dirty="0">
                <a:latin typeface="標楷體" pitchFamily="65" charset="-120"/>
              </a:rPr>
              <a:t>1</a:t>
            </a:r>
            <a:r>
              <a:rPr lang="zh-TW" altLang="en-US" b="1" dirty="0">
                <a:latin typeface="標楷體" pitchFamily="65" charset="-120"/>
              </a:rPr>
              <a:t>屆次常務監事召集並宣布開會後，由出席會議之監事互推</a:t>
            </a:r>
            <a:r>
              <a:rPr lang="en-US" altLang="zh-TW" b="1" dirty="0">
                <a:latin typeface="標楷體" pitchFamily="65" charset="-120"/>
              </a:rPr>
              <a:t>1</a:t>
            </a:r>
            <a:r>
              <a:rPr lang="zh-TW" altLang="en-US" b="1" dirty="0">
                <a:latin typeface="標楷體" pitchFamily="65" charset="-120"/>
              </a:rPr>
              <a:t>人為主席主持會議</a:t>
            </a:r>
          </a:p>
          <a:p>
            <a:pPr marL="803275" lvl="1" indent="-266700" eaLnBrk="1" hangingPunct="1">
              <a:spcBef>
                <a:spcPts val="600"/>
              </a:spcBef>
              <a:buFont typeface="Wingdings" pitchFamily="2" charset="2"/>
              <a:buChar char="Ø"/>
            </a:pPr>
            <a:r>
              <a:rPr lang="zh-TW" altLang="en-US" b="1" dirty="0">
                <a:latin typeface="標楷體" pitchFamily="65" charset="-120"/>
              </a:rPr>
              <a:t>；逾期不召集或原任理事長無法行使職權時，由主管機關指定原任理、監事</a:t>
            </a:r>
            <a:r>
              <a:rPr lang="en-US" altLang="zh-TW" b="1" dirty="0">
                <a:latin typeface="標楷體" pitchFamily="65" charset="-120"/>
              </a:rPr>
              <a:t>1</a:t>
            </a:r>
            <a:r>
              <a:rPr lang="zh-TW" altLang="en-US" b="1" dirty="0">
                <a:latin typeface="標楷體" pitchFamily="65" charset="-120"/>
              </a:rPr>
              <a:t>人召集之。</a:t>
            </a:r>
            <a:r>
              <a:rPr lang="en-US" altLang="zh-TW" sz="1600" b="1" dirty="0">
                <a:solidFill>
                  <a:schemeClr val="accent2">
                    <a:lumMod val="75000"/>
                  </a:schemeClr>
                </a:solidFill>
              </a:rPr>
              <a:t>(</a:t>
            </a:r>
            <a:r>
              <a:rPr lang="zh-TW" altLang="en-US" sz="1600" b="1" dirty="0">
                <a:solidFill>
                  <a:schemeClr val="accent2">
                    <a:lumMod val="75000"/>
                  </a:schemeClr>
                </a:solidFill>
              </a:rPr>
              <a:t>農會選舉罷免辦法第</a:t>
            </a:r>
            <a:r>
              <a:rPr lang="en-US" altLang="zh-TW" sz="1600" b="1" dirty="0">
                <a:solidFill>
                  <a:schemeClr val="accent2">
                    <a:lumMod val="75000"/>
                  </a:schemeClr>
                </a:solidFill>
              </a:rPr>
              <a:t>35</a:t>
            </a:r>
            <a:r>
              <a:rPr lang="zh-TW" altLang="en-US" sz="1600" b="1" dirty="0">
                <a:solidFill>
                  <a:schemeClr val="accent2">
                    <a:lumMod val="75000"/>
                  </a:schemeClr>
                </a:solidFill>
              </a:rPr>
              <a:t>、</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endParaRPr lang="zh-TW" altLang="en-US" sz="1600" b="1" dirty="0">
              <a:solidFill>
                <a:schemeClr val="accent2">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三</a:t>
            </a:r>
            <a:r>
              <a:rPr lang="zh-TW" altLang="zh-TW" sz="4000" b="1"/>
              <a:t>、</a:t>
            </a:r>
            <a:r>
              <a:rPr lang="zh-TW" altLang="en-US" sz="4000" b="1"/>
              <a:t>會議主席</a:t>
            </a:r>
            <a:r>
              <a:rPr lang="en-US" altLang="zh-TW" sz="4000" b="1"/>
              <a:t>(</a:t>
            </a:r>
            <a:r>
              <a:rPr lang="zh-TW" altLang="en-US" sz="4000" b="1"/>
              <a:t>續</a:t>
            </a:r>
            <a:r>
              <a:rPr lang="en-US" altLang="zh-TW" sz="4000" b="1"/>
              <a:t>)</a:t>
            </a:r>
          </a:p>
        </p:txBody>
      </p:sp>
      <p:sp>
        <p:nvSpPr>
          <p:cNvPr id="34818" name="Rectangle 3"/>
          <p:cNvSpPr>
            <a:spLocks noGrp="1" noChangeArrowheads="1"/>
          </p:cNvSpPr>
          <p:nvPr>
            <p:ph idx="1"/>
          </p:nvPr>
        </p:nvSpPr>
        <p:spPr>
          <a:xfrm>
            <a:off x="539750" y="1330325"/>
            <a:ext cx="8137525" cy="4691063"/>
          </a:xfrm>
        </p:spPr>
        <p:txBody>
          <a:bodyPr/>
          <a:lstStyle/>
          <a:p>
            <a:pPr marL="357188" indent="-357188" eaLnBrk="1" hangingPunct="1">
              <a:buFont typeface="Wingdings" pitchFamily="2" charset="2"/>
              <a:buChar char="u"/>
            </a:pPr>
            <a:r>
              <a:rPr lang="zh-TW" altLang="en-US" sz="2800" b="1" dirty="0">
                <a:latin typeface="標楷體" pitchFamily="65" charset="-120"/>
              </a:rPr>
              <a:t>主席任務</a:t>
            </a:r>
          </a:p>
          <a:p>
            <a:pPr marL="822325" lvl="1" indent="-285750" eaLnBrk="1" hangingPunct="1">
              <a:buFont typeface="Wingdings" pitchFamily="2" charset="2"/>
              <a:buChar char="Ø"/>
            </a:pPr>
            <a:r>
              <a:rPr lang="zh-TW" altLang="en-US" sz="2600" b="1" dirty="0">
                <a:latin typeface="標楷體" pitchFamily="65" charset="-120"/>
              </a:rPr>
              <a:t>應依時宣布開會及散會或休息</a:t>
            </a:r>
          </a:p>
          <a:p>
            <a:pPr marL="822325" lvl="1" indent="-285750" eaLnBrk="1" hangingPunct="1">
              <a:buFont typeface="Wingdings" pitchFamily="2" charset="2"/>
              <a:buChar char="Ø"/>
            </a:pPr>
            <a:r>
              <a:rPr lang="zh-TW" altLang="en-US" sz="2600" b="1" dirty="0">
                <a:latin typeface="標楷體" pitchFamily="65" charset="-120"/>
              </a:rPr>
              <a:t>按照程序主持會議並維持會場秩序，確保議事規則之遵行</a:t>
            </a:r>
          </a:p>
          <a:p>
            <a:pPr marL="822325" lvl="1" indent="-285750" eaLnBrk="1" hangingPunct="1">
              <a:buFont typeface="Wingdings" pitchFamily="2" charset="2"/>
              <a:buChar char="Ø"/>
            </a:pPr>
            <a:r>
              <a:rPr lang="zh-TW" altLang="en-US" sz="2600" b="1" dirty="0">
                <a:latin typeface="標楷體" pitchFamily="65" charset="-120"/>
              </a:rPr>
              <a:t>承認發言人地位，接述動議，依序將議案宣付討論及表決，並宣布表決結果</a:t>
            </a:r>
          </a:p>
          <a:p>
            <a:pPr marL="822325" lvl="1" indent="-285750" eaLnBrk="1" hangingPunct="1">
              <a:buFont typeface="Wingdings" pitchFamily="2" charset="2"/>
              <a:buChar char="Ø"/>
            </a:pPr>
            <a:r>
              <a:rPr lang="zh-TW" altLang="en-US" sz="2600" b="1" dirty="0">
                <a:latin typeface="標楷體" pitchFamily="65" charset="-120"/>
              </a:rPr>
              <a:t>簽署會議紀錄及有關會議之文件</a:t>
            </a:r>
          </a:p>
          <a:p>
            <a:pPr marL="822325" lvl="1" indent="-285750" eaLnBrk="1" hangingPunct="1">
              <a:buFont typeface="Wingdings" pitchFamily="2" charset="2"/>
              <a:buChar char="Ø"/>
            </a:pPr>
            <a:r>
              <a:rPr lang="zh-TW" altLang="en-US" sz="2600" b="1" dirty="0">
                <a:latin typeface="標楷體" pitchFamily="65" charset="-120"/>
              </a:rPr>
              <a:t>答覆一切有關會議之詢問</a:t>
            </a:r>
          </a:p>
          <a:p>
            <a:pPr marL="822325" lvl="1" indent="-285750" eaLnBrk="1" hangingPunct="1">
              <a:buFont typeface="Wingdings" pitchFamily="2" charset="2"/>
              <a:buChar char="Ø"/>
            </a:pPr>
            <a:r>
              <a:rPr lang="zh-TW" altLang="en-US" sz="2600" b="1" dirty="0">
                <a:latin typeface="標楷體" pitchFamily="65" charset="-120"/>
              </a:rPr>
              <a:t>決定權宜問題與秩序問題等。</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17</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357188" indent="-357188" eaLnBrk="1" hangingPunct="1">
              <a:buFontTx/>
              <a:buNone/>
            </a:pPr>
            <a:endParaRPr lang="zh-TW" altLang="en-US" sz="1600" dirty="0">
              <a:solidFill>
                <a:srgbClr val="0000CC"/>
              </a:solidFill>
              <a:latin typeface="標楷體" pitchFamily="65"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三、會議主席</a:t>
            </a:r>
            <a:r>
              <a:rPr lang="en-US" altLang="zh-TW" sz="4000" b="1"/>
              <a:t>(</a:t>
            </a:r>
            <a:r>
              <a:rPr lang="zh-TW" altLang="en-US" sz="4000" b="1"/>
              <a:t>續</a:t>
            </a:r>
            <a:r>
              <a:rPr lang="en-US" altLang="zh-TW" sz="4000" b="1"/>
              <a:t>)</a:t>
            </a:r>
            <a:endParaRPr lang="zh-TW" altLang="en-US" sz="4000" b="1"/>
          </a:p>
        </p:txBody>
      </p:sp>
      <p:sp>
        <p:nvSpPr>
          <p:cNvPr id="35842" name="Rectangle 3"/>
          <p:cNvSpPr>
            <a:spLocks noGrp="1" noChangeArrowheads="1"/>
          </p:cNvSpPr>
          <p:nvPr>
            <p:ph idx="1"/>
          </p:nvPr>
        </p:nvSpPr>
        <p:spPr>
          <a:xfrm>
            <a:off x="539750" y="1330325"/>
            <a:ext cx="8137525" cy="5122863"/>
          </a:xfrm>
        </p:spPr>
        <p:txBody>
          <a:bodyPr/>
          <a:lstStyle/>
          <a:p>
            <a:pPr marL="357188" indent="-357188" eaLnBrk="1" hangingPunct="1">
              <a:lnSpc>
                <a:spcPts val="3600"/>
              </a:lnSpc>
              <a:buFont typeface="Wingdings" pitchFamily="2" charset="2"/>
              <a:buChar char="u"/>
            </a:pPr>
            <a:r>
              <a:rPr lang="zh-TW" altLang="en-US" sz="2800" b="1" dirty="0">
                <a:latin typeface="標楷體" pitchFamily="65" charset="-120"/>
              </a:rPr>
              <a:t>參與原則</a:t>
            </a:r>
          </a:p>
          <a:p>
            <a:pPr marL="809625" lvl="1" indent="-273050" eaLnBrk="1" hangingPunct="1">
              <a:lnSpc>
                <a:spcPts val="2800"/>
              </a:lnSpc>
              <a:buFont typeface="Wingdings" pitchFamily="2" charset="2"/>
              <a:buChar char="Ø"/>
            </a:pPr>
            <a:r>
              <a:rPr lang="zh-TW" altLang="en-US" sz="2600" b="1" dirty="0">
                <a:latin typeface="標楷體" pitchFamily="65" charset="-120"/>
              </a:rPr>
              <a:t>討論事項</a:t>
            </a:r>
            <a:r>
              <a:rPr lang="zh-TW" altLang="en-US" sz="2600" b="1" dirty="0">
                <a:solidFill>
                  <a:srgbClr val="0000CC"/>
                </a:solidFill>
                <a:latin typeface="標楷體" pitchFamily="65" charset="-120"/>
                <a:sym typeface="Wingdings" pitchFamily="2" charset="2"/>
              </a:rPr>
              <a:t></a:t>
            </a:r>
            <a:r>
              <a:rPr lang="zh-TW" altLang="en-US" sz="2600" b="1" dirty="0">
                <a:solidFill>
                  <a:srgbClr val="0000CC"/>
                </a:solidFill>
                <a:latin typeface="標楷體" pitchFamily="65" charset="-120"/>
              </a:rPr>
              <a:t>以不參與發言或討論為原則</a:t>
            </a:r>
          </a:p>
          <a:p>
            <a:pPr marL="1166813" lvl="2" indent="-177800" eaLnBrk="1" hangingPunct="1">
              <a:lnSpc>
                <a:spcPts val="2800"/>
              </a:lnSpc>
              <a:buFont typeface="Wingdings" pitchFamily="2" charset="2"/>
              <a:buChar char="Ô"/>
            </a:pPr>
            <a:r>
              <a:rPr lang="zh-TW" altLang="en-US" sz="2300" b="1" dirty="0">
                <a:latin typeface="標楷體" pitchFamily="65" charset="-120"/>
              </a:rPr>
              <a:t>如必須參與發言，須</a:t>
            </a:r>
            <a:r>
              <a:rPr lang="zh-TW" altLang="en-US" sz="2300" b="1" dirty="0">
                <a:solidFill>
                  <a:srgbClr val="FF0000"/>
                </a:solidFill>
                <a:latin typeface="標楷體" pitchFamily="65" charset="-120"/>
              </a:rPr>
              <a:t>聲明離開</a:t>
            </a:r>
            <a:r>
              <a:rPr lang="zh-TW" altLang="en-US" sz="2300" b="1" dirty="0">
                <a:latin typeface="標楷體" pitchFamily="65" charset="-120"/>
              </a:rPr>
              <a:t>主席地位行之。</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18</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809625" lvl="1" indent="-273050" eaLnBrk="1" hangingPunct="1">
              <a:lnSpc>
                <a:spcPts val="3600"/>
              </a:lnSpc>
              <a:buFont typeface="Wingdings" pitchFamily="2" charset="2"/>
              <a:buChar char="Ø"/>
            </a:pPr>
            <a:r>
              <a:rPr lang="zh-TW" altLang="en-US" sz="2600" b="1" dirty="0">
                <a:latin typeface="標楷體" pitchFamily="65" charset="-120"/>
              </a:rPr>
              <a:t>表決</a:t>
            </a:r>
            <a:r>
              <a:rPr lang="zh-TW" altLang="en-US" sz="2600" b="1" dirty="0">
                <a:solidFill>
                  <a:srgbClr val="0000CC"/>
                </a:solidFill>
                <a:latin typeface="標楷體" pitchFamily="65" charset="-120"/>
                <a:sym typeface="Wingdings" pitchFamily="2" charset="2"/>
              </a:rPr>
              <a:t></a:t>
            </a:r>
            <a:r>
              <a:rPr lang="zh-TW" altLang="en-US" sz="2600" b="1" dirty="0">
                <a:solidFill>
                  <a:srgbClr val="0000CC"/>
                </a:solidFill>
                <a:latin typeface="標楷體" pitchFamily="65" charset="-120"/>
              </a:rPr>
              <a:t>以不參與為原則</a:t>
            </a:r>
          </a:p>
          <a:p>
            <a:pPr marL="1166813" lvl="2" indent="-177800" eaLnBrk="1" hangingPunct="1">
              <a:lnSpc>
                <a:spcPts val="2800"/>
              </a:lnSpc>
              <a:buFont typeface="Wingdings" pitchFamily="2" charset="2"/>
              <a:buChar char="Ô"/>
            </a:pPr>
            <a:r>
              <a:rPr lang="zh-TW" altLang="en-US" sz="2300" b="1" dirty="0">
                <a:latin typeface="標楷體" pitchFamily="65" charset="-120"/>
              </a:rPr>
              <a:t>但當贊成及不贊成雙方票數</a:t>
            </a:r>
            <a:r>
              <a:rPr lang="zh-TW" altLang="en-US" sz="2300" b="1" dirty="0">
                <a:solidFill>
                  <a:srgbClr val="FF0066"/>
                </a:solidFill>
                <a:latin typeface="標楷體" pitchFamily="65" charset="-120"/>
              </a:rPr>
              <a:t>相同</a:t>
            </a:r>
            <a:r>
              <a:rPr lang="zh-TW" altLang="en-US" sz="2300" b="1" dirty="0">
                <a:latin typeface="標楷體" pitchFamily="65" charset="-120"/>
              </a:rPr>
              <a:t>時，可投下關鍵票</a:t>
            </a:r>
          </a:p>
          <a:p>
            <a:pPr marL="1574800" lvl="3" indent="-228600" eaLnBrk="1" hangingPunct="1">
              <a:lnSpc>
                <a:spcPts val="2800"/>
              </a:lnSpc>
              <a:buFont typeface="Wingdings" pitchFamily="2" charset="2"/>
              <a:buChar char="Ä"/>
            </a:pPr>
            <a:r>
              <a:rPr lang="zh-TW" altLang="en-US" sz="2200" b="1" dirty="0">
                <a:latin typeface="標楷體" pitchFamily="65" charset="-120"/>
              </a:rPr>
              <a:t>對於</a:t>
            </a:r>
            <a:r>
              <a:rPr lang="zh-TW" altLang="en-US" sz="2200" b="1" dirty="0">
                <a:solidFill>
                  <a:srgbClr val="00B050"/>
                </a:solidFill>
                <a:latin typeface="標楷體" pitchFamily="65" charset="-120"/>
              </a:rPr>
              <a:t>正反雙方相差一票</a:t>
            </a:r>
            <a:r>
              <a:rPr lang="zh-TW" altLang="en-US" sz="2200" b="1" dirty="0">
                <a:latin typeface="標楷體" pitchFamily="65" charset="-120"/>
              </a:rPr>
              <a:t>時，可投下反對票使其同票後否決議案，又如主席已投票後，對於正反雙方同票或相差一票時則不可再投關鍵票，</a:t>
            </a:r>
          </a:p>
          <a:p>
            <a:pPr marL="1574800" lvl="3" indent="-228600" eaLnBrk="1" hangingPunct="1">
              <a:lnSpc>
                <a:spcPts val="2800"/>
              </a:lnSpc>
              <a:buFont typeface="Wingdings" pitchFamily="2" charset="2"/>
              <a:buChar char="Ä"/>
            </a:pPr>
            <a:r>
              <a:rPr lang="zh-TW" altLang="en-US" sz="2200" b="1" dirty="0">
                <a:latin typeface="標楷體" pitchFamily="65" charset="-120"/>
              </a:rPr>
              <a:t>對於議案可決，有特別規定之額數者，如相差一票，即達規定額數時，得參加一票使其通過，或不參加使其否決。</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19</a:t>
            </a:r>
            <a:r>
              <a:rPr lang="zh-TW" altLang="en-US" sz="1600" b="1" dirty="0">
                <a:solidFill>
                  <a:schemeClr val="accent2">
                    <a:lumMod val="75000"/>
                  </a:schemeClr>
                </a:solidFill>
              </a:rPr>
              <a:t>條</a:t>
            </a:r>
            <a:r>
              <a:rPr lang="en-US" altLang="zh-TW" sz="1600" b="1" dirty="0">
                <a:solidFill>
                  <a:schemeClr val="accent2">
                    <a:lumMod val="75000"/>
                  </a:schemeClr>
                </a:solidFill>
              </a:rPr>
              <a:t>) </a:t>
            </a:r>
            <a:endParaRPr lang="zh-TW" altLang="en-US" sz="1600" b="1" dirty="0">
              <a:solidFill>
                <a:schemeClr val="accent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四、會議程序 </a:t>
            </a:r>
          </a:p>
        </p:txBody>
      </p:sp>
      <p:sp>
        <p:nvSpPr>
          <p:cNvPr id="23556" name="Rectangle 3"/>
          <p:cNvSpPr>
            <a:spLocks noGrp="1" noChangeArrowheads="1"/>
          </p:cNvSpPr>
          <p:nvPr>
            <p:ph idx="1"/>
          </p:nvPr>
        </p:nvSpPr>
        <p:spPr>
          <a:xfrm>
            <a:off x="539750" y="1330325"/>
            <a:ext cx="8280400" cy="4978400"/>
          </a:xfrm>
        </p:spPr>
        <p:txBody>
          <a:bodyPr>
            <a:normAutofit/>
          </a:bodyPr>
          <a:lstStyle/>
          <a:p>
            <a:pPr marL="357188" indent="-357188" eaLnBrk="1" hangingPunct="1">
              <a:buFontTx/>
              <a:buNone/>
            </a:pPr>
            <a:r>
              <a:rPr lang="zh-TW" altLang="en-US" sz="3000" b="1" dirty="0">
                <a:latin typeface="標楷體" pitchFamily="65" charset="-120"/>
              </a:rPr>
              <a:t>開會</a:t>
            </a:r>
            <a:r>
              <a:rPr lang="zh-TW" altLang="en-US" sz="2800" b="1" dirty="0">
                <a:latin typeface="標楷體" pitchFamily="65" charset="-120"/>
              </a:rPr>
              <a:t>應於事先編訂會議程序</a:t>
            </a:r>
            <a:r>
              <a:rPr lang="en-US" altLang="zh-TW" sz="2800" b="1" dirty="0">
                <a:latin typeface="標楷體" pitchFamily="65" charset="-120"/>
              </a:rPr>
              <a:t>(</a:t>
            </a:r>
            <a:r>
              <a:rPr lang="zh-TW" altLang="en-US" sz="2800" b="1" dirty="0">
                <a:latin typeface="標楷體" pitchFamily="65" charset="-120"/>
              </a:rPr>
              <a:t>議程</a:t>
            </a:r>
            <a:r>
              <a:rPr lang="en-US" altLang="zh-TW" sz="2800" b="1" dirty="0">
                <a:latin typeface="標楷體" pitchFamily="65" charset="-120"/>
              </a:rPr>
              <a:t>)</a:t>
            </a:r>
            <a:r>
              <a:rPr lang="zh-TW" altLang="en-US" sz="2800" b="1" dirty="0">
                <a:latin typeface="標楷體" pitchFamily="65" charset="-120"/>
              </a:rPr>
              <a:t>，程序如下：</a:t>
            </a:r>
          </a:p>
          <a:p>
            <a:pPr marL="357188" indent="-357188" eaLnBrk="1" hangingPunct="1">
              <a:buFontTx/>
              <a:buNone/>
            </a:pPr>
            <a:r>
              <a:rPr lang="en-US" altLang="zh-TW" sz="2800" b="1" dirty="0">
                <a:latin typeface="標楷體" pitchFamily="65" charset="-120"/>
              </a:rPr>
              <a:t>1.</a:t>
            </a:r>
            <a:r>
              <a:rPr lang="zh-TW" altLang="en-US" sz="2800" b="1" dirty="0">
                <a:latin typeface="標楷體" pitchFamily="65" charset="-120"/>
              </a:rPr>
              <a:t>由主席或臨時主席報告出席人數，並宣佈開會。</a:t>
            </a:r>
          </a:p>
          <a:p>
            <a:pPr marL="357188" indent="-357188" eaLnBrk="1" hangingPunct="1">
              <a:buFontTx/>
              <a:buNone/>
            </a:pPr>
            <a:r>
              <a:rPr lang="en-US" altLang="zh-TW" sz="2800" b="1" dirty="0">
                <a:latin typeface="標楷體" pitchFamily="65" charset="-120"/>
              </a:rPr>
              <a:t>	(1)</a:t>
            </a:r>
            <a:r>
              <a:rPr lang="zh-TW" altLang="en-US" sz="2800" b="1" dirty="0">
                <a:latin typeface="標楷體" pitchFamily="65" charset="-120"/>
              </a:rPr>
              <a:t>推選主席。</a:t>
            </a:r>
            <a:r>
              <a:rPr lang="en-US" altLang="zh-TW" sz="2800" b="1" dirty="0">
                <a:latin typeface="標楷體" pitchFamily="65" charset="-120"/>
              </a:rPr>
              <a:t>(</a:t>
            </a:r>
            <a:r>
              <a:rPr lang="zh-TW" altLang="en-US" sz="2800" b="1" dirty="0">
                <a:latin typeface="標楷體" pitchFamily="65" charset="-120"/>
              </a:rPr>
              <a:t>屆次改選後第</a:t>
            </a:r>
            <a:r>
              <a:rPr lang="en-US" altLang="zh-TW" sz="2800" b="1" dirty="0">
                <a:latin typeface="標楷體" pitchFamily="65" charset="-120"/>
              </a:rPr>
              <a:t>1</a:t>
            </a:r>
            <a:r>
              <a:rPr lang="zh-TW" altLang="en-US" sz="2800" b="1" dirty="0">
                <a:latin typeface="標楷體" pitchFamily="65" charset="-120"/>
              </a:rPr>
              <a:t>次會員</a:t>
            </a:r>
            <a:r>
              <a:rPr lang="en-US" altLang="zh-TW" sz="2800" b="1" dirty="0">
                <a:latin typeface="標楷體" pitchFamily="65" charset="-120"/>
              </a:rPr>
              <a:t>(</a:t>
            </a:r>
            <a:r>
              <a:rPr lang="zh-TW" altLang="en-US" sz="2800" b="1" dirty="0">
                <a:latin typeface="標楷體" pitchFamily="65" charset="-120"/>
              </a:rPr>
              <a:t>代表</a:t>
            </a:r>
            <a:r>
              <a:rPr lang="en-US" altLang="zh-TW" sz="2800" b="1" dirty="0">
                <a:latin typeface="標楷體" pitchFamily="65" charset="-120"/>
              </a:rPr>
              <a:t>)</a:t>
            </a:r>
            <a:r>
              <a:rPr lang="zh-TW" altLang="en-US" sz="2800" b="1" dirty="0">
                <a:latin typeface="標楷體" pitchFamily="65" charset="-120"/>
              </a:rPr>
              <a:t>大會、理事會、監事會由召集人宣佈開會後，正式推選主席。</a:t>
            </a:r>
            <a:r>
              <a:rPr lang="en-US" altLang="zh-TW" sz="2800" b="1" dirty="0">
                <a:latin typeface="標楷體" pitchFamily="65" charset="-120"/>
              </a:rPr>
              <a:t>)</a:t>
            </a:r>
          </a:p>
          <a:p>
            <a:pPr marL="357188" indent="-357188" eaLnBrk="1" hangingPunct="1">
              <a:buFontTx/>
              <a:buNone/>
            </a:pPr>
            <a:r>
              <a:rPr lang="en-US" altLang="zh-TW" sz="2800" b="1" dirty="0">
                <a:latin typeface="標楷體" pitchFamily="65" charset="-120"/>
              </a:rPr>
              <a:t>  (2)</a:t>
            </a:r>
            <a:r>
              <a:rPr lang="zh-TW" altLang="en-US" sz="2800" b="1" dirty="0">
                <a:latin typeface="標楷體" pitchFamily="65" charset="-120"/>
              </a:rPr>
              <a:t>主席報告議程及各項程序預定之時間。</a:t>
            </a:r>
            <a:r>
              <a:rPr lang="en-US" altLang="zh-TW" sz="2800" b="1" dirty="0">
                <a:latin typeface="標楷體" pitchFamily="65" charset="-120"/>
              </a:rPr>
              <a:t>(</a:t>
            </a:r>
            <a:r>
              <a:rPr lang="zh-TW" altLang="en-US" sz="2800" b="1" dirty="0">
                <a:latin typeface="標楷體" pitchFamily="65" charset="-120"/>
              </a:rPr>
              <a:t>已另印發議事日程者，此項從略。</a:t>
            </a:r>
            <a:r>
              <a:rPr lang="en-US" altLang="zh-TW" sz="2800" b="1" dirty="0">
                <a:latin typeface="標楷體" pitchFamily="65" charset="-120"/>
              </a:rPr>
              <a:t>)</a:t>
            </a:r>
          </a:p>
          <a:p>
            <a:pPr marL="357188" indent="-357188" eaLnBrk="1" hangingPunct="1">
              <a:buFontTx/>
              <a:buNone/>
            </a:pPr>
            <a:r>
              <a:rPr lang="en-US" altLang="zh-TW" sz="2800" b="1" dirty="0">
                <a:latin typeface="標楷體" pitchFamily="65" charset="-120"/>
              </a:rPr>
              <a:t>  (3)</a:t>
            </a:r>
            <a:r>
              <a:rPr lang="zh-TW" altLang="en-US" sz="2800" b="1" dirty="0">
                <a:latin typeface="標楷體" pitchFamily="65" charset="-120"/>
              </a:rPr>
              <a:t>主席報告議程後，應徵詢出席人有無異議，如無異議，即為認可；如有異議，應提付討論及表決</a:t>
            </a:r>
            <a:r>
              <a:rPr lang="zh-TW" altLang="en-US" sz="3000" b="1" dirty="0">
                <a:latin typeface="標楷體" pitchFamily="65" charset="-12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四</a:t>
            </a:r>
            <a:r>
              <a:rPr lang="zh-TW" altLang="zh-TW" sz="4000" b="1"/>
              <a:t>、</a:t>
            </a:r>
            <a:r>
              <a:rPr lang="zh-TW" altLang="en-US" sz="4000" b="1"/>
              <a:t>會議程序</a:t>
            </a:r>
            <a:r>
              <a:rPr lang="en-US" altLang="zh-TW" sz="4000" b="1"/>
              <a:t>(</a:t>
            </a:r>
            <a:r>
              <a:rPr lang="zh-TW" altLang="en-US" sz="4000" b="1"/>
              <a:t>續</a:t>
            </a:r>
            <a:r>
              <a:rPr lang="en-US" altLang="zh-TW" sz="4000" b="1"/>
              <a:t>)</a:t>
            </a:r>
          </a:p>
        </p:txBody>
      </p:sp>
      <p:sp>
        <p:nvSpPr>
          <p:cNvPr id="37890" name="Rectangle 3"/>
          <p:cNvSpPr>
            <a:spLocks noGrp="1" noChangeArrowheads="1"/>
          </p:cNvSpPr>
          <p:nvPr>
            <p:ph idx="1"/>
          </p:nvPr>
        </p:nvSpPr>
        <p:spPr>
          <a:xfrm>
            <a:off x="539750" y="1330325"/>
            <a:ext cx="8280400" cy="4906963"/>
          </a:xfrm>
        </p:spPr>
        <p:txBody>
          <a:bodyPr/>
          <a:lstStyle/>
          <a:p>
            <a:pPr marL="987425" indent="-987425" eaLnBrk="1" hangingPunct="1">
              <a:buFontTx/>
              <a:buNone/>
            </a:pPr>
            <a:r>
              <a:rPr lang="en-US" altLang="zh-TW" sz="2800" b="1" dirty="0">
                <a:latin typeface="標楷體" pitchFamily="65" charset="-120"/>
              </a:rPr>
              <a:t>2.</a:t>
            </a:r>
            <a:r>
              <a:rPr lang="zh-TW" altLang="en-US" sz="2800" b="1" dirty="0">
                <a:latin typeface="標楷體" pitchFamily="65" charset="-120"/>
              </a:rPr>
              <a:t>報告事項：</a:t>
            </a:r>
          </a:p>
          <a:p>
            <a:pPr marL="987425" indent="-987425" eaLnBrk="1" hangingPunct="1">
              <a:buFontTx/>
              <a:buNone/>
            </a:pPr>
            <a:r>
              <a:rPr lang="en-US" altLang="zh-TW" sz="2800" b="1" dirty="0">
                <a:latin typeface="標楷體" pitchFamily="65" charset="-120"/>
              </a:rPr>
              <a:t>  (1)</a:t>
            </a:r>
            <a:r>
              <a:rPr lang="zh-TW" altLang="en-US" sz="2800" b="1" dirty="0">
                <a:latin typeface="標楷體" pitchFamily="65" charset="-120"/>
              </a:rPr>
              <a:t>宣讀上次會議紀錄。</a:t>
            </a:r>
          </a:p>
          <a:p>
            <a:pPr marL="987425" indent="-987425" eaLnBrk="1" hangingPunct="1">
              <a:buFontTx/>
              <a:buNone/>
            </a:pPr>
            <a:r>
              <a:rPr lang="en-US" altLang="zh-TW" sz="2800" b="1" dirty="0">
                <a:latin typeface="標楷體" pitchFamily="65" charset="-120"/>
              </a:rPr>
              <a:t>  (2)</a:t>
            </a:r>
            <a:r>
              <a:rPr lang="zh-TW" altLang="en-US" sz="2800" b="1" dirty="0">
                <a:latin typeface="標楷體" pitchFamily="65" charset="-120"/>
              </a:rPr>
              <a:t>報告上次會決議案執行情形。</a:t>
            </a:r>
          </a:p>
          <a:p>
            <a:pPr marL="987425" indent="-987425" eaLnBrk="1" hangingPunct="1">
              <a:buFontTx/>
              <a:buNone/>
            </a:pPr>
            <a:r>
              <a:rPr lang="en-US" altLang="zh-TW" sz="2800" b="1" dirty="0">
                <a:solidFill>
                  <a:srgbClr val="0000CC"/>
                </a:solidFill>
                <a:latin typeface="標楷體" pitchFamily="65" charset="-120"/>
              </a:rPr>
              <a:t>  </a:t>
            </a:r>
            <a:r>
              <a:rPr lang="en-US" altLang="zh-TW" sz="2800" b="1" dirty="0">
                <a:solidFill>
                  <a:srgbClr val="3399FF"/>
                </a:solidFill>
                <a:latin typeface="標楷體" pitchFamily="65" charset="-120"/>
              </a:rPr>
              <a:t>(3)</a:t>
            </a:r>
            <a:r>
              <a:rPr lang="zh-TW" altLang="en-US" sz="2800" b="1" dirty="0">
                <a:solidFill>
                  <a:srgbClr val="3399FF"/>
                </a:solidFill>
                <a:latin typeface="標楷體" pitchFamily="65" charset="-120"/>
              </a:rPr>
              <a:t>委員會或委員報告。</a:t>
            </a:r>
            <a:r>
              <a:rPr lang="en-US" altLang="zh-TW" sz="2800" b="1" dirty="0">
                <a:solidFill>
                  <a:srgbClr val="3399FF"/>
                </a:solidFill>
                <a:latin typeface="標楷體" pitchFamily="65" charset="-120"/>
              </a:rPr>
              <a:t>(</a:t>
            </a:r>
            <a:r>
              <a:rPr lang="zh-TW" altLang="en-US" sz="2800" b="1" dirty="0">
                <a:solidFill>
                  <a:srgbClr val="3399FF"/>
                </a:solidFill>
                <a:latin typeface="標楷體" pitchFamily="65" charset="-120"/>
              </a:rPr>
              <a:t>無此項報告者從略。</a:t>
            </a:r>
            <a:r>
              <a:rPr lang="en-US" altLang="zh-TW" sz="2800" b="1" dirty="0">
                <a:solidFill>
                  <a:srgbClr val="3399FF"/>
                </a:solidFill>
                <a:latin typeface="標楷體" pitchFamily="65" charset="-120"/>
              </a:rPr>
              <a:t>)</a:t>
            </a:r>
          </a:p>
          <a:p>
            <a:pPr marL="987425" indent="-987425" eaLnBrk="1" hangingPunct="1">
              <a:buFontTx/>
              <a:buNone/>
            </a:pPr>
            <a:r>
              <a:rPr lang="en-US" altLang="zh-TW" sz="2800" b="1" dirty="0">
                <a:solidFill>
                  <a:srgbClr val="0000CC"/>
                </a:solidFill>
                <a:latin typeface="標楷體" pitchFamily="65" charset="-120"/>
              </a:rPr>
              <a:t>  </a:t>
            </a:r>
            <a:r>
              <a:rPr lang="en-US" altLang="zh-TW" sz="2800" b="1" dirty="0">
                <a:latin typeface="標楷體" pitchFamily="65" charset="-120"/>
              </a:rPr>
              <a:t>(4)</a:t>
            </a:r>
            <a:r>
              <a:rPr lang="zh-TW" altLang="en-US" sz="2800" b="1" dirty="0">
                <a:latin typeface="標楷體" pitchFamily="65" charset="-120"/>
              </a:rPr>
              <a:t>其他報告。</a:t>
            </a:r>
            <a:r>
              <a:rPr lang="en-US" altLang="zh-TW" sz="2800" b="1" dirty="0">
                <a:latin typeface="標楷體" pitchFamily="65" charset="-120"/>
              </a:rPr>
              <a:t>(</a:t>
            </a:r>
            <a:r>
              <a:rPr lang="zh-TW" altLang="en-US" sz="2800" b="1" dirty="0">
                <a:latin typeface="標楷體" pitchFamily="65" charset="-120"/>
              </a:rPr>
              <a:t>如有其他各種報告，應將報告之事項或報告人，一一列舉，無則從略。</a:t>
            </a:r>
            <a:r>
              <a:rPr lang="en-US" altLang="zh-TW" sz="2800" b="1" dirty="0">
                <a:latin typeface="標楷體" pitchFamily="65" charset="-120"/>
              </a:rPr>
              <a:t>)</a:t>
            </a:r>
          </a:p>
          <a:p>
            <a:pPr marL="987425" indent="-987425" eaLnBrk="1" hangingPunct="1">
              <a:buFontTx/>
              <a:buNone/>
            </a:pPr>
            <a:r>
              <a:rPr lang="en-US" altLang="zh-TW" sz="2800" b="1" dirty="0">
                <a:latin typeface="標楷體" pitchFamily="65" charset="-120"/>
              </a:rPr>
              <a:t>  (5)</a:t>
            </a:r>
            <a:r>
              <a:rPr lang="zh-TW" altLang="en-US" sz="2800" b="1" dirty="0">
                <a:latin typeface="標楷體" pitchFamily="65" charset="-120"/>
              </a:rPr>
              <a:t>以上各款報告完畢後，得對上次決議案之執行，或其他會務推行情形，檢討其利弊得失，及其改進之方法。</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標題 1"/>
          <p:cNvSpPr>
            <a:spLocks noGrp="1"/>
          </p:cNvSpPr>
          <p:nvPr>
            <p:ph type="title"/>
          </p:nvPr>
        </p:nvSpPr>
        <p:spPr>
          <a:xfrm>
            <a:off x="467544" y="692696"/>
            <a:ext cx="8229600" cy="939130"/>
          </a:xfrm>
        </p:spPr>
        <p:txBody>
          <a:bodyPr/>
          <a:lstStyle/>
          <a:p>
            <a:pPr algn="ctr" eaLnBrk="1" hangingPunct="1"/>
            <a:r>
              <a:rPr lang="zh-TW" altLang="en-US" sz="4400" b="1" dirty="0"/>
              <a:t>內　容　大　綱</a:t>
            </a:r>
          </a:p>
        </p:txBody>
      </p:sp>
      <p:sp>
        <p:nvSpPr>
          <p:cNvPr id="3" name="文字版面配置區 2"/>
          <p:cNvSpPr>
            <a:spLocks noGrp="1"/>
          </p:cNvSpPr>
          <p:nvPr>
            <p:ph idx="1"/>
          </p:nvPr>
        </p:nvSpPr>
        <p:spPr>
          <a:xfrm>
            <a:off x="971550" y="1935163"/>
            <a:ext cx="7715250" cy="4389437"/>
          </a:xfrm>
        </p:spPr>
        <p:txBody>
          <a:bodyPr>
            <a:noAutofit/>
          </a:bodyPr>
          <a:lstStyle/>
          <a:p>
            <a:pPr marL="0" indent="0" eaLnBrk="1" fontAlgn="auto" hangingPunct="1">
              <a:spcAft>
                <a:spcPts val="0"/>
              </a:spcAft>
              <a:buClr>
                <a:schemeClr val="accent3"/>
              </a:buClr>
              <a:buFont typeface="Wingdings 2"/>
              <a:buNone/>
              <a:defRPr/>
            </a:pPr>
            <a:r>
              <a:rPr lang="zh-TW" altLang="en-US" sz="3200" dirty="0"/>
              <a:t>壹、前言 </a:t>
            </a:r>
          </a:p>
          <a:p>
            <a:pPr marL="0" indent="0" eaLnBrk="1" fontAlgn="auto" hangingPunct="1">
              <a:spcAft>
                <a:spcPts val="0"/>
              </a:spcAft>
              <a:buClr>
                <a:schemeClr val="accent3"/>
              </a:buClr>
              <a:buFont typeface="Wingdings 2"/>
              <a:buNone/>
              <a:defRPr/>
            </a:pPr>
            <a:r>
              <a:rPr lang="zh-TW" altLang="en-US" sz="3200" dirty="0"/>
              <a:t>貳、農會法定會議 </a:t>
            </a:r>
          </a:p>
          <a:p>
            <a:pPr marL="0" indent="0" eaLnBrk="1" fontAlgn="auto" hangingPunct="1">
              <a:spcAft>
                <a:spcPts val="0"/>
              </a:spcAft>
              <a:buClr>
                <a:schemeClr val="accent3"/>
              </a:buClr>
              <a:buFont typeface="Wingdings 2"/>
              <a:buNone/>
              <a:defRPr/>
            </a:pPr>
            <a:r>
              <a:rPr lang="zh-TW" altLang="en-US" sz="3200" dirty="0"/>
              <a:t>參、農會各項法定會議召開應行注意事項 </a:t>
            </a:r>
          </a:p>
          <a:p>
            <a:pPr marL="808038" indent="-808038" eaLnBrk="1" fontAlgn="auto" hangingPunct="1">
              <a:spcAft>
                <a:spcPts val="0"/>
              </a:spcAft>
              <a:buClr>
                <a:schemeClr val="accent3"/>
              </a:buClr>
              <a:buFont typeface="Wingdings 2"/>
              <a:buNone/>
              <a:defRPr/>
            </a:pPr>
            <a:r>
              <a:rPr lang="zh-TW" altLang="en-US" sz="3200" dirty="0"/>
              <a:t>肆、</a:t>
            </a:r>
            <a:r>
              <a:rPr lang="en-US" altLang="zh-TW" sz="3200" dirty="0"/>
              <a:t>114</a:t>
            </a:r>
            <a:r>
              <a:rPr lang="zh-TW" altLang="en-US" sz="3200" dirty="0"/>
              <a:t>年屆次改選後第</a:t>
            </a:r>
            <a:r>
              <a:rPr lang="en-US" altLang="zh-TW" sz="3200" dirty="0"/>
              <a:t>1</a:t>
            </a:r>
            <a:r>
              <a:rPr lang="zh-TW" altLang="en-US" sz="3200" dirty="0"/>
              <a:t>次農會法定會議應注意事項 </a:t>
            </a:r>
          </a:p>
          <a:p>
            <a:pPr marL="0" indent="0" eaLnBrk="1" fontAlgn="auto" hangingPunct="1">
              <a:spcAft>
                <a:spcPts val="0"/>
              </a:spcAft>
              <a:buClr>
                <a:schemeClr val="accent3"/>
              </a:buClr>
              <a:buFont typeface="Wingdings 2"/>
              <a:buNone/>
              <a:defRPr/>
            </a:pPr>
            <a:r>
              <a:rPr lang="zh-TW" altLang="en-US" sz="3200" dirty="0"/>
              <a:t>伍、結語</a:t>
            </a:r>
          </a:p>
          <a:p>
            <a:pPr marL="274320" indent="-274320" eaLnBrk="1" fontAlgn="auto" hangingPunct="1">
              <a:spcAft>
                <a:spcPts val="0"/>
              </a:spcAft>
              <a:buClr>
                <a:schemeClr val="accent3"/>
              </a:buClr>
              <a:buFont typeface="Wingdings 2"/>
              <a:buChar char=""/>
              <a:defRPr/>
            </a:pPr>
            <a:endParaRPr lang="zh-TW" alt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四、會議程序</a:t>
            </a:r>
            <a:r>
              <a:rPr lang="en-US" altLang="zh-TW" sz="4000" b="1"/>
              <a:t>(</a:t>
            </a:r>
            <a:r>
              <a:rPr lang="zh-TW" altLang="en-US" sz="4000" b="1"/>
              <a:t>續</a:t>
            </a:r>
            <a:r>
              <a:rPr lang="en-US" altLang="zh-TW" sz="4000" b="1"/>
              <a:t>)</a:t>
            </a:r>
            <a:endParaRPr lang="zh-TW" altLang="en-US" sz="4000" b="1"/>
          </a:p>
        </p:txBody>
      </p:sp>
      <p:sp>
        <p:nvSpPr>
          <p:cNvPr id="38914" name="Rectangle 3"/>
          <p:cNvSpPr>
            <a:spLocks noGrp="1" noChangeArrowheads="1"/>
          </p:cNvSpPr>
          <p:nvPr>
            <p:ph idx="1"/>
          </p:nvPr>
        </p:nvSpPr>
        <p:spPr>
          <a:xfrm>
            <a:off x="539750" y="1484313"/>
            <a:ext cx="7920038" cy="4495800"/>
          </a:xfrm>
        </p:spPr>
        <p:txBody>
          <a:bodyPr/>
          <a:lstStyle/>
          <a:p>
            <a:pPr marL="987425" indent="-987425" eaLnBrk="1" hangingPunct="1">
              <a:lnSpc>
                <a:spcPct val="80000"/>
              </a:lnSpc>
              <a:buFontTx/>
              <a:buNone/>
            </a:pPr>
            <a:r>
              <a:rPr lang="en-US" altLang="zh-TW" sz="2800" b="1" dirty="0">
                <a:latin typeface="標楷體" pitchFamily="65" charset="-120"/>
              </a:rPr>
              <a:t>3.</a:t>
            </a:r>
            <a:r>
              <a:rPr lang="zh-TW" altLang="en-US" sz="2800" b="1" dirty="0">
                <a:latin typeface="標楷體" pitchFamily="65" charset="-120"/>
              </a:rPr>
              <a:t>討論事項：</a:t>
            </a:r>
          </a:p>
          <a:p>
            <a:pPr marL="987425" indent="-987425" eaLnBrk="1" hangingPunct="1">
              <a:lnSpc>
                <a:spcPct val="80000"/>
              </a:lnSpc>
              <a:buFontTx/>
              <a:buNone/>
            </a:pPr>
            <a:r>
              <a:rPr lang="en-US" altLang="zh-TW" sz="2800" b="1" dirty="0">
                <a:latin typeface="標楷體" pitchFamily="65" charset="-120"/>
              </a:rPr>
              <a:t>  (1)</a:t>
            </a:r>
            <a:r>
              <a:rPr lang="zh-TW" altLang="en-US" sz="2800" b="1" dirty="0">
                <a:latin typeface="標楷體" pitchFamily="65" charset="-120"/>
              </a:rPr>
              <a:t>前次會議遺留之事項。</a:t>
            </a:r>
            <a:r>
              <a:rPr lang="en-US" altLang="zh-TW" sz="2800" b="1" dirty="0">
                <a:latin typeface="標楷體" pitchFamily="65" charset="-120"/>
              </a:rPr>
              <a:t>(</a:t>
            </a:r>
            <a:r>
              <a:rPr lang="zh-TW" altLang="en-US" sz="2800" b="1" dirty="0">
                <a:latin typeface="標楷體" pitchFamily="65" charset="-120"/>
              </a:rPr>
              <a:t>如前次會議有未完之事項，或指定之事項，須於本次會議討論者，應一一列舉，如無此種事項，從略。</a:t>
            </a:r>
            <a:r>
              <a:rPr lang="en-US" altLang="zh-TW" sz="2800" b="1" dirty="0">
                <a:latin typeface="標楷體" pitchFamily="65" charset="-120"/>
              </a:rPr>
              <a:t>)</a:t>
            </a:r>
          </a:p>
          <a:p>
            <a:pPr marL="987425" indent="-987425" eaLnBrk="1" hangingPunct="1">
              <a:lnSpc>
                <a:spcPct val="80000"/>
              </a:lnSpc>
              <a:buFontTx/>
              <a:buNone/>
            </a:pPr>
            <a:r>
              <a:rPr lang="en-US" altLang="zh-TW" sz="2800" b="1" dirty="0">
                <a:latin typeface="標楷體" pitchFamily="65" charset="-120"/>
              </a:rPr>
              <a:t>  (2)</a:t>
            </a:r>
            <a:r>
              <a:rPr lang="zh-TW" altLang="en-US" sz="2800" b="1" dirty="0">
                <a:latin typeface="標楷體" pitchFamily="65" charset="-120"/>
              </a:rPr>
              <a:t>本次會議預定討論之事項。</a:t>
            </a:r>
            <a:r>
              <a:rPr lang="en-US" altLang="zh-TW" sz="2800" b="1" dirty="0">
                <a:latin typeface="標楷體" pitchFamily="65" charset="-120"/>
              </a:rPr>
              <a:t>(</a:t>
            </a:r>
            <a:r>
              <a:rPr lang="zh-TW" altLang="en-US" sz="2800" b="1" dirty="0">
                <a:latin typeface="標楷體" pitchFamily="65" charset="-120"/>
              </a:rPr>
              <a:t>應逐一列舉各預定討論事項。</a:t>
            </a:r>
            <a:r>
              <a:rPr lang="en-US" altLang="zh-TW" sz="2800" b="1" dirty="0">
                <a:latin typeface="標楷體" pitchFamily="65" charset="-120"/>
              </a:rPr>
              <a:t>)</a:t>
            </a:r>
          </a:p>
          <a:p>
            <a:pPr marL="987425" indent="-987425" eaLnBrk="1" hangingPunct="1">
              <a:lnSpc>
                <a:spcPct val="80000"/>
              </a:lnSpc>
              <a:buFontTx/>
              <a:buNone/>
            </a:pPr>
            <a:r>
              <a:rPr lang="en-US" altLang="zh-TW" sz="2800" b="1" dirty="0">
                <a:latin typeface="標楷體" pitchFamily="65" charset="-120"/>
              </a:rPr>
              <a:t>  (3)</a:t>
            </a:r>
            <a:r>
              <a:rPr lang="zh-TW" altLang="en-US" sz="2800" b="1" dirty="0">
                <a:latin typeface="標楷體" pitchFamily="65" charset="-120"/>
              </a:rPr>
              <a:t>臨時動議。</a:t>
            </a:r>
          </a:p>
          <a:p>
            <a:pPr marL="987425" indent="-987425" eaLnBrk="1" hangingPunct="1">
              <a:lnSpc>
                <a:spcPct val="80000"/>
              </a:lnSpc>
              <a:buFontTx/>
              <a:buNone/>
            </a:pPr>
            <a:r>
              <a:rPr lang="en-US" altLang="zh-TW" sz="2800" b="1" dirty="0">
                <a:latin typeface="標楷體" pitchFamily="65" charset="-120"/>
              </a:rPr>
              <a:t>4.</a:t>
            </a:r>
            <a:r>
              <a:rPr lang="zh-TW" altLang="en-US" sz="2800" b="1" dirty="0">
                <a:latin typeface="標楷體" pitchFamily="65" charset="-120"/>
              </a:rPr>
              <a:t>選舉。</a:t>
            </a:r>
            <a:r>
              <a:rPr lang="en-US" altLang="zh-TW" sz="2800" b="1" dirty="0">
                <a:latin typeface="標楷體" pitchFamily="65" charset="-120"/>
              </a:rPr>
              <a:t>(</a:t>
            </a:r>
            <a:r>
              <a:rPr lang="zh-TW" altLang="en-US" sz="2800" b="1" dirty="0">
                <a:latin typeface="標楷體" pitchFamily="65" charset="-120"/>
              </a:rPr>
              <a:t>如有必要，得移於討論事項之前。</a:t>
            </a:r>
            <a:r>
              <a:rPr lang="en-US" altLang="zh-TW" sz="2800" b="1" dirty="0">
                <a:latin typeface="標楷體" pitchFamily="65" charset="-120"/>
              </a:rPr>
              <a:t>)</a:t>
            </a:r>
          </a:p>
          <a:p>
            <a:pPr marL="987425" indent="-987425" eaLnBrk="1" hangingPunct="1">
              <a:lnSpc>
                <a:spcPct val="80000"/>
              </a:lnSpc>
              <a:buFontTx/>
              <a:buNone/>
            </a:pPr>
            <a:r>
              <a:rPr lang="en-US" altLang="zh-TW" sz="2800" b="1" dirty="0">
                <a:latin typeface="標楷體" pitchFamily="65" charset="-120"/>
              </a:rPr>
              <a:t>5.</a:t>
            </a:r>
            <a:r>
              <a:rPr lang="zh-TW" altLang="en-US" sz="2800" b="1" dirty="0">
                <a:latin typeface="標楷體" pitchFamily="65" charset="-120"/>
              </a:rPr>
              <a:t>散會。</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8</a:t>
            </a:r>
            <a:r>
              <a:rPr lang="zh-TW" altLang="en-US" sz="1600" b="1" dirty="0">
                <a:solidFill>
                  <a:schemeClr val="accent2">
                    <a:lumMod val="75000"/>
                  </a:schemeClr>
                </a:solidFill>
              </a:rPr>
              <a:t>條</a:t>
            </a:r>
            <a:r>
              <a:rPr lang="en-US" altLang="zh-TW" sz="1600" b="1" dirty="0">
                <a:solidFill>
                  <a:schemeClr val="accent2">
                    <a:lumMod val="75000"/>
                  </a:schemeClr>
                </a:solidFill>
              </a:rPr>
              <a:t>)</a:t>
            </a:r>
            <a:endParaRPr lang="zh-TW" altLang="en-US" sz="1600" b="1" dirty="0">
              <a:solidFill>
                <a:schemeClr val="accent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3"/>
          <p:cNvSpPr>
            <a:spLocks noGrp="1" noChangeArrowheads="1"/>
          </p:cNvSpPr>
          <p:nvPr>
            <p:ph idx="1"/>
          </p:nvPr>
        </p:nvSpPr>
        <p:spPr>
          <a:xfrm>
            <a:off x="611188" y="333375"/>
            <a:ext cx="8353425" cy="6335713"/>
          </a:xfrm>
        </p:spPr>
        <p:txBody>
          <a:bodyPr/>
          <a:lstStyle/>
          <a:p>
            <a:pPr marL="285750" lvl="1" eaLnBrk="1" hangingPunct="1">
              <a:buFont typeface="Wingdings" pitchFamily="2" charset="2"/>
              <a:buChar char="u"/>
            </a:pPr>
            <a:r>
              <a:rPr lang="zh-TW" altLang="zh-TW" b="1">
                <a:solidFill>
                  <a:srgbClr val="FF0000"/>
                </a:solidFill>
                <a:latin typeface="標楷體" pitchFamily="65" charset="-120"/>
              </a:rPr>
              <a:t>討論</a:t>
            </a:r>
            <a:r>
              <a:rPr lang="zh-TW" altLang="zh-TW" b="1">
                <a:latin typeface="標楷體" pitchFamily="65" charset="-120"/>
              </a:rPr>
              <a:t>基本原則：</a:t>
            </a:r>
          </a:p>
          <a:p>
            <a:pPr marL="627063" lvl="2" indent="-161925" eaLnBrk="1" hangingPunct="1">
              <a:lnSpc>
                <a:spcPct val="90000"/>
              </a:lnSpc>
              <a:buFont typeface="Wingdings" pitchFamily="2" charset="2"/>
              <a:buChar char="Ø"/>
            </a:pPr>
            <a:r>
              <a:rPr lang="zh-TW" altLang="zh-TW" sz="2400" b="1">
                <a:latin typeface="標楷體" pitchFamily="65" charset="-120"/>
              </a:rPr>
              <a:t>充分自由討論原則</a:t>
            </a:r>
            <a:endParaRPr lang="zh-TW" altLang="en-US" sz="2400" b="1">
              <a:latin typeface="標楷體" pitchFamily="65" charset="-120"/>
            </a:endParaRPr>
          </a:p>
          <a:p>
            <a:pPr marL="627063" lvl="2" indent="-161925" eaLnBrk="1" hangingPunct="1">
              <a:lnSpc>
                <a:spcPct val="90000"/>
              </a:lnSpc>
              <a:buFont typeface="Wingdings" pitchFamily="2" charset="2"/>
              <a:buChar char="Ø"/>
            </a:pPr>
            <a:r>
              <a:rPr lang="zh-TW" altLang="zh-TW" sz="2400" b="1">
                <a:solidFill>
                  <a:srgbClr val="FF0000"/>
                </a:solidFill>
                <a:latin typeface="標楷體" pitchFamily="65" charset="-120"/>
              </a:rPr>
              <a:t>一時不議二事原則（不得離題）</a:t>
            </a:r>
            <a:endParaRPr lang="zh-TW" altLang="en-US" sz="2400" b="1">
              <a:solidFill>
                <a:srgbClr val="FF0000"/>
              </a:solidFill>
              <a:latin typeface="標楷體" pitchFamily="65" charset="-120"/>
            </a:endParaRPr>
          </a:p>
          <a:p>
            <a:pPr marL="627063" lvl="2" indent="-161925" eaLnBrk="1" hangingPunct="1">
              <a:lnSpc>
                <a:spcPct val="90000"/>
              </a:lnSpc>
              <a:buFont typeface="Wingdings" pitchFamily="2" charset="2"/>
              <a:buChar char="Ø"/>
            </a:pPr>
            <a:r>
              <a:rPr lang="zh-TW" altLang="zh-TW" sz="2400" b="1">
                <a:solidFill>
                  <a:srgbClr val="FF0000"/>
                </a:solidFill>
                <a:latin typeface="標楷體" pitchFamily="65" charset="-120"/>
              </a:rPr>
              <a:t>對事不對人原則（不得人身攻擊）</a:t>
            </a:r>
          </a:p>
          <a:p>
            <a:pPr marL="285750" lvl="1" eaLnBrk="1" hangingPunct="1">
              <a:buFont typeface="Wingdings" pitchFamily="2" charset="2"/>
              <a:buChar char="u"/>
            </a:pPr>
            <a:r>
              <a:rPr lang="zh-TW" altLang="en-US" b="1">
                <a:latin typeface="標楷體" pitchFamily="65" charset="-120"/>
              </a:rPr>
              <a:t>討論發言注意事項</a:t>
            </a:r>
          </a:p>
          <a:p>
            <a:pPr marL="627063" lvl="2" indent="-161925" eaLnBrk="1" hangingPunct="1">
              <a:lnSpc>
                <a:spcPct val="90000"/>
              </a:lnSpc>
              <a:buFont typeface="Wingdings" pitchFamily="2" charset="2"/>
              <a:buChar char="Ø"/>
            </a:pPr>
            <a:r>
              <a:rPr lang="zh-TW" altLang="zh-TW" sz="2400" b="1">
                <a:latin typeface="標楷體" pitchFamily="65" charset="-120"/>
              </a:rPr>
              <a:t>經主席同意取得發言地位，應先聲明發言性質，對在場的動議，為贊成或反對之表示，之後再敘述理由。</a:t>
            </a:r>
            <a:endParaRPr lang="zh-TW" altLang="en-US" sz="2400" b="1">
              <a:latin typeface="標楷體" pitchFamily="65" charset="-120"/>
            </a:endParaRPr>
          </a:p>
          <a:p>
            <a:pPr marL="627063" lvl="2" indent="-161925" eaLnBrk="1" hangingPunct="1">
              <a:lnSpc>
                <a:spcPct val="90000"/>
              </a:lnSpc>
              <a:buFont typeface="Wingdings" pitchFamily="2" charset="2"/>
              <a:buChar char="Ø"/>
            </a:pPr>
            <a:r>
              <a:rPr lang="zh-TW" altLang="zh-TW" sz="2400" b="1">
                <a:solidFill>
                  <a:srgbClr val="FF0000"/>
                </a:solidFill>
                <a:latin typeface="標楷體" pitchFamily="65" charset="-120"/>
              </a:rPr>
              <a:t>同一動議，每人發言以不超過</a:t>
            </a:r>
            <a:r>
              <a:rPr lang="en-US" altLang="zh-TW" sz="2400" b="1">
                <a:solidFill>
                  <a:srgbClr val="FF0000"/>
                </a:solidFill>
                <a:latin typeface="標楷體" pitchFamily="65" charset="-120"/>
              </a:rPr>
              <a:t>2</a:t>
            </a:r>
            <a:r>
              <a:rPr lang="zh-TW" altLang="zh-TW" sz="2400" b="1">
                <a:solidFill>
                  <a:srgbClr val="FF0000"/>
                </a:solidFill>
                <a:latin typeface="標楷體" pitchFamily="65" charset="-120"/>
              </a:rPr>
              <a:t>次，每次不超過</a:t>
            </a:r>
            <a:r>
              <a:rPr lang="en-US" altLang="zh-TW" sz="2400" b="1">
                <a:solidFill>
                  <a:srgbClr val="FF0000"/>
                </a:solidFill>
                <a:latin typeface="標楷體" pitchFamily="65" charset="-120"/>
              </a:rPr>
              <a:t>5</a:t>
            </a:r>
            <a:r>
              <a:rPr lang="zh-TW" altLang="zh-TW" sz="2400" b="1">
                <a:solidFill>
                  <a:srgbClr val="FF0000"/>
                </a:solidFill>
                <a:latin typeface="標楷體" pitchFamily="65" charset="-120"/>
              </a:rPr>
              <a:t>分鐘為原則。</a:t>
            </a:r>
            <a:endParaRPr lang="zh-TW" altLang="en-US" sz="2400" b="1">
              <a:solidFill>
                <a:srgbClr val="FF0000"/>
              </a:solidFill>
              <a:latin typeface="標楷體" pitchFamily="65" charset="-120"/>
            </a:endParaRPr>
          </a:p>
          <a:p>
            <a:pPr marL="627063" lvl="2" indent="-161925" eaLnBrk="1" hangingPunct="1">
              <a:lnSpc>
                <a:spcPct val="90000"/>
              </a:lnSpc>
              <a:buFont typeface="Wingdings" pitchFamily="2" charset="2"/>
              <a:buChar char="Ø"/>
            </a:pPr>
            <a:r>
              <a:rPr lang="zh-TW" altLang="zh-TW" sz="2400" b="1">
                <a:latin typeface="標楷體" pitchFamily="65" charset="-120"/>
              </a:rPr>
              <a:t>主席應居於公正超然之地位，不參與討論、表決為原則。討論時，主席無需覆述發言者的意見。</a:t>
            </a:r>
            <a:endParaRPr lang="zh-TW" altLang="en-US" sz="2400" b="1">
              <a:latin typeface="標楷體" pitchFamily="65" charset="-120"/>
            </a:endParaRPr>
          </a:p>
          <a:p>
            <a:pPr marL="627063" lvl="2" indent="-161925" eaLnBrk="1" hangingPunct="1">
              <a:lnSpc>
                <a:spcPct val="90000"/>
              </a:lnSpc>
              <a:buFont typeface="Wingdings" pitchFamily="2" charset="2"/>
              <a:buChar char="Ø"/>
            </a:pPr>
            <a:r>
              <a:rPr lang="zh-TW" altLang="zh-TW" sz="2400" b="1">
                <a:latin typeface="標楷體" pitchFamily="65" charset="-120"/>
              </a:rPr>
              <a:t>反對為討論階段中，意見的呈現，並不需要徵求附議。</a:t>
            </a:r>
            <a:endParaRPr lang="zh-TW" altLang="en-US" sz="2400" b="1">
              <a:latin typeface="標楷體" pitchFamily="65" charset="-120"/>
            </a:endParaRPr>
          </a:p>
          <a:p>
            <a:pPr marL="627063" lvl="2" indent="-161925" eaLnBrk="1" hangingPunct="1">
              <a:lnSpc>
                <a:spcPct val="90000"/>
              </a:lnSpc>
              <a:buFont typeface="Wingdings" pitchFamily="2" charset="2"/>
              <a:buChar char="Ø"/>
            </a:pPr>
            <a:r>
              <a:rPr lang="en-US" altLang="zh-TW" sz="2400" b="1">
                <a:latin typeface="標楷體" pitchFamily="65" charset="-120"/>
              </a:rPr>
              <a:t>2</a:t>
            </a:r>
            <a:r>
              <a:rPr lang="zh-TW" altLang="zh-TW" sz="2400" b="1">
                <a:latin typeface="標楷體" pitchFamily="65" charset="-120"/>
              </a:rPr>
              <a:t>人以上爭取發言地位的處理方式：</a:t>
            </a:r>
          </a:p>
          <a:p>
            <a:pPr marL="1035050" lvl="3" indent="-228600" eaLnBrk="1" hangingPunct="1">
              <a:lnSpc>
                <a:spcPct val="90000"/>
              </a:lnSpc>
              <a:buFont typeface="Wingdings" pitchFamily="2" charset="2"/>
              <a:buChar char="Ô"/>
            </a:pPr>
            <a:r>
              <a:rPr lang="zh-TW" altLang="zh-TW" sz="2400" b="1">
                <a:latin typeface="標楷體" pitchFamily="65" charset="-120"/>
              </a:rPr>
              <a:t>原動議人有所補充或解釋者</a:t>
            </a:r>
            <a:endParaRPr lang="zh-TW" altLang="en-US" sz="2400" b="1">
              <a:latin typeface="標楷體" pitchFamily="65" charset="-120"/>
            </a:endParaRPr>
          </a:p>
          <a:p>
            <a:pPr marL="1035050" lvl="3" indent="-228600" eaLnBrk="1" hangingPunct="1">
              <a:lnSpc>
                <a:spcPct val="90000"/>
              </a:lnSpc>
              <a:buFont typeface="Wingdings" pitchFamily="2" charset="2"/>
              <a:buChar char="Ô"/>
            </a:pPr>
            <a:r>
              <a:rPr lang="zh-TW" altLang="zh-TW" sz="2400" b="1">
                <a:latin typeface="標楷體" pitchFamily="65" charset="-120"/>
              </a:rPr>
              <a:t>尚未發言或發言最少者</a:t>
            </a:r>
            <a:endParaRPr lang="zh-TW" altLang="en-US" sz="2400" b="1">
              <a:latin typeface="標楷體" pitchFamily="65" charset="-120"/>
            </a:endParaRPr>
          </a:p>
          <a:p>
            <a:pPr marL="1035050" lvl="3" indent="-228600" eaLnBrk="1" hangingPunct="1">
              <a:lnSpc>
                <a:spcPct val="90000"/>
              </a:lnSpc>
              <a:buFont typeface="Wingdings" pitchFamily="2" charset="2"/>
              <a:buChar char="Ô"/>
            </a:pPr>
            <a:r>
              <a:rPr lang="zh-TW" altLang="zh-TW" sz="2400" b="1">
                <a:latin typeface="標楷體" pitchFamily="65" charset="-120"/>
              </a:rPr>
              <a:t>距離主席</a:t>
            </a:r>
            <a:r>
              <a:rPr lang="zh-TW" altLang="zh-TW" sz="1800" b="1">
                <a:latin typeface="標楷體" pitchFamily="65" charset="-120"/>
              </a:rPr>
              <a:t>較遠者</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內容版面配置區 2"/>
          <p:cNvSpPr>
            <a:spLocks noGrp="1"/>
          </p:cNvSpPr>
          <p:nvPr>
            <p:ph idx="1"/>
          </p:nvPr>
        </p:nvSpPr>
        <p:spPr>
          <a:xfrm>
            <a:off x="250825" y="765175"/>
            <a:ext cx="8893175" cy="5832475"/>
          </a:xfrm>
        </p:spPr>
        <p:txBody>
          <a:bodyPr/>
          <a:lstStyle/>
          <a:p>
            <a:pPr marL="285750" lvl="1" eaLnBrk="1" hangingPunct="1">
              <a:lnSpc>
                <a:spcPct val="90000"/>
              </a:lnSpc>
              <a:spcBef>
                <a:spcPct val="10000"/>
              </a:spcBef>
              <a:buFont typeface="Wingdings" pitchFamily="2" charset="2"/>
              <a:buChar char="u"/>
            </a:pPr>
            <a:r>
              <a:rPr lang="zh-TW" altLang="zh-TW" sz="2200" b="1" dirty="0">
                <a:solidFill>
                  <a:srgbClr val="FF0066"/>
                </a:solidFill>
                <a:latin typeface="標楷體" pitchFamily="65" charset="-120"/>
              </a:rPr>
              <a:t>動議</a:t>
            </a:r>
            <a:r>
              <a:rPr lang="zh-TW" altLang="zh-TW" sz="2200" dirty="0">
                <a:latin typeface="標楷體" pitchFamily="65" charset="-120"/>
              </a:rPr>
              <a:t>：</a:t>
            </a:r>
            <a:r>
              <a:rPr lang="zh-TW" altLang="zh-TW" sz="2200" b="1" dirty="0">
                <a:latin typeface="標楷體" pitchFamily="65" charset="-120"/>
              </a:rPr>
              <a:t>對事件處理的提議，應為</a:t>
            </a:r>
            <a:r>
              <a:rPr lang="zh-TW" altLang="zh-TW" sz="2200" b="1" dirty="0">
                <a:solidFill>
                  <a:srgbClr val="FF0000"/>
                </a:solidFill>
                <a:latin typeface="標楷體" pitchFamily="65" charset="-120"/>
              </a:rPr>
              <a:t>肯定式</a:t>
            </a:r>
            <a:r>
              <a:rPr lang="zh-TW" altLang="zh-TW" sz="2200" b="1" dirty="0">
                <a:latin typeface="標楷體" pitchFamily="65" charset="-120"/>
              </a:rPr>
              <a:t>。</a:t>
            </a:r>
            <a:endParaRPr lang="zh-TW" altLang="en-US" sz="2200" b="1" dirty="0">
              <a:latin typeface="標楷體" pitchFamily="65" charset="-120"/>
            </a:endParaRPr>
          </a:p>
          <a:p>
            <a:pPr marL="285750" lvl="1" eaLnBrk="1" hangingPunct="1">
              <a:lnSpc>
                <a:spcPct val="90000"/>
              </a:lnSpc>
              <a:spcBef>
                <a:spcPct val="10000"/>
              </a:spcBef>
              <a:buFont typeface="Wingdings" pitchFamily="2" charset="2"/>
              <a:buChar char="u"/>
            </a:pPr>
            <a:r>
              <a:rPr lang="zh-TW" altLang="zh-TW" sz="2200" b="1" dirty="0">
                <a:solidFill>
                  <a:srgbClr val="FF0066"/>
                </a:solidFill>
                <a:latin typeface="標楷體" pitchFamily="65" charset="-120"/>
              </a:rPr>
              <a:t>提案</a:t>
            </a:r>
            <a:r>
              <a:rPr lang="zh-TW" altLang="zh-TW" sz="2200" dirty="0">
                <a:latin typeface="標楷體" pitchFamily="65" charset="-120"/>
              </a:rPr>
              <a:t>：</a:t>
            </a:r>
            <a:r>
              <a:rPr lang="zh-TW" altLang="zh-TW" sz="2200" b="1" dirty="0">
                <a:latin typeface="標楷體" pitchFamily="65" charset="-120"/>
              </a:rPr>
              <a:t>動議事前以書面提出而列入議程者稱提案。</a:t>
            </a:r>
          </a:p>
          <a:p>
            <a:pPr marL="627063" lvl="2" indent="-161925" eaLnBrk="1" hangingPunct="1">
              <a:spcBef>
                <a:spcPct val="10000"/>
              </a:spcBef>
              <a:buFont typeface="Wingdings" pitchFamily="2" charset="2"/>
              <a:buChar char="Ø"/>
            </a:pPr>
            <a:r>
              <a:rPr lang="zh-TW" altLang="zh-TW" sz="2200" b="1" dirty="0">
                <a:latin typeface="標楷體" pitchFamily="65" charset="-120"/>
              </a:rPr>
              <a:t>動議必須有動議者以外其他出席人一人以上附議始得成立，提案須有提案者以外其他應出席人一人以上附（連）署始能成案。</a:t>
            </a:r>
          </a:p>
          <a:p>
            <a:pPr marL="627063" lvl="2" indent="-161925" eaLnBrk="1" hangingPunct="1">
              <a:spcBef>
                <a:spcPct val="10000"/>
              </a:spcBef>
              <a:buFont typeface="Wingdings" pitchFamily="2" charset="2"/>
              <a:buChar char="Ø"/>
            </a:pPr>
            <a:r>
              <a:rPr lang="zh-TW" altLang="zh-TW" sz="2200" b="1" dirty="0">
                <a:latin typeface="標楷體" pitchFamily="65" charset="-120"/>
              </a:rPr>
              <a:t>動議的用詞，能達意為主。主席視動議內容繁簡，可請動議者先整理成書面，或請其他出席人代其整理，或主席代為文字上修飾（但不能變動其原意）</a:t>
            </a:r>
            <a:endParaRPr lang="zh-TW" altLang="en-US" sz="2200" b="1" dirty="0">
              <a:latin typeface="標楷體" pitchFamily="65" charset="-120"/>
            </a:endParaRPr>
          </a:p>
          <a:p>
            <a:pPr marL="285750" lvl="1" eaLnBrk="1" hangingPunct="1">
              <a:lnSpc>
                <a:spcPct val="90000"/>
              </a:lnSpc>
              <a:spcBef>
                <a:spcPct val="10000"/>
              </a:spcBef>
              <a:buFont typeface="Wingdings" pitchFamily="2" charset="2"/>
              <a:buChar char="u"/>
            </a:pPr>
            <a:r>
              <a:rPr lang="zh-TW" altLang="zh-TW" sz="2200" b="1" dirty="0">
                <a:latin typeface="標楷體" pitchFamily="65" charset="-120"/>
              </a:rPr>
              <a:t>動議</a:t>
            </a:r>
            <a:r>
              <a:rPr lang="zh-TW" altLang="zh-TW" sz="2200" b="1" dirty="0">
                <a:solidFill>
                  <a:srgbClr val="FF0066"/>
                </a:solidFill>
                <a:latin typeface="標楷體" pitchFamily="65" charset="-120"/>
              </a:rPr>
              <a:t>程序</a:t>
            </a:r>
            <a:r>
              <a:rPr lang="zh-TW" altLang="zh-TW" sz="2200" dirty="0">
                <a:latin typeface="標楷體" pitchFamily="65" charset="-120"/>
              </a:rPr>
              <a:t>：</a:t>
            </a:r>
          </a:p>
          <a:p>
            <a:pPr marL="627063" lvl="2" indent="-161925" eaLnBrk="1" hangingPunct="1">
              <a:spcBef>
                <a:spcPct val="10000"/>
              </a:spcBef>
              <a:buFont typeface="Wingdings" pitchFamily="2" charset="2"/>
              <a:buChar char="Ä"/>
            </a:pPr>
            <a:r>
              <a:rPr lang="zh-TW" altLang="zh-TW" sz="2200" b="1" dirty="0">
                <a:latin typeface="標楷體" pitchFamily="65" charset="-120"/>
              </a:rPr>
              <a:t>動議者向主席</a:t>
            </a:r>
            <a:r>
              <a:rPr lang="zh-TW" altLang="zh-TW" sz="2200" b="1" dirty="0">
                <a:solidFill>
                  <a:srgbClr val="FF0000"/>
                </a:solidFill>
                <a:latin typeface="標楷體" pitchFamily="65" charset="-120"/>
              </a:rPr>
              <a:t>請求發言</a:t>
            </a:r>
            <a:r>
              <a:rPr lang="zh-TW" altLang="zh-TW" sz="2200" b="1" dirty="0">
                <a:latin typeface="標楷體" pitchFamily="65" charset="-120"/>
              </a:rPr>
              <a:t>地位。</a:t>
            </a:r>
            <a:endParaRPr lang="zh-TW" altLang="en-US" sz="2200" b="1" dirty="0">
              <a:latin typeface="標楷體" pitchFamily="65" charset="-120"/>
            </a:endParaRPr>
          </a:p>
          <a:p>
            <a:pPr marL="627063" lvl="2" indent="-161925" eaLnBrk="1" hangingPunct="1">
              <a:spcBef>
                <a:spcPct val="10000"/>
              </a:spcBef>
              <a:buFont typeface="Wingdings" pitchFamily="2" charset="2"/>
              <a:buChar char="Ä"/>
            </a:pPr>
            <a:r>
              <a:rPr lang="zh-TW" altLang="zh-TW" sz="2200" b="1" dirty="0">
                <a:latin typeface="標楷體" pitchFamily="65" charset="-120"/>
              </a:rPr>
              <a:t>主席承認動議者的發言地位。</a:t>
            </a:r>
            <a:endParaRPr lang="zh-TW" altLang="en-US" sz="2200" b="1" dirty="0">
              <a:latin typeface="標楷體" pitchFamily="65" charset="-120"/>
            </a:endParaRPr>
          </a:p>
          <a:p>
            <a:pPr marL="627063" lvl="2" indent="-161925" eaLnBrk="1" hangingPunct="1">
              <a:spcBef>
                <a:spcPct val="10000"/>
              </a:spcBef>
              <a:buFont typeface="Wingdings" pitchFamily="2" charset="2"/>
              <a:buChar char="Ä"/>
            </a:pPr>
            <a:r>
              <a:rPr lang="zh-TW" altLang="zh-TW" sz="2200" b="1" u="sng" dirty="0">
                <a:solidFill>
                  <a:srgbClr val="3399FF"/>
                </a:solidFill>
                <a:latin typeface="標楷體" pitchFamily="65" charset="-120"/>
              </a:rPr>
              <a:t>動議者發動議而坐。</a:t>
            </a:r>
            <a:endParaRPr lang="zh-TW" altLang="en-US" sz="2200" b="1" u="sng" dirty="0">
              <a:solidFill>
                <a:srgbClr val="3399FF"/>
              </a:solidFill>
              <a:latin typeface="標楷體" pitchFamily="65" charset="-120"/>
            </a:endParaRPr>
          </a:p>
          <a:p>
            <a:pPr marL="627063" lvl="2" indent="-161925" eaLnBrk="1" hangingPunct="1">
              <a:spcBef>
                <a:spcPct val="10000"/>
              </a:spcBef>
              <a:buFont typeface="Wingdings" pitchFamily="2" charset="2"/>
              <a:buChar char="Ä"/>
            </a:pPr>
            <a:r>
              <a:rPr lang="zh-TW" altLang="zh-TW" sz="2200" b="1" dirty="0">
                <a:latin typeface="標楷體" pitchFamily="65" charset="-120"/>
              </a:rPr>
              <a:t>附議（須有一人以上在座位上以口呼附議的方式為之）。</a:t>
            </a:r>
            <a:endParaRPr lang="zh-TW" altLang="en-US" sz="2200" b="1" dirty="0">
              <a:latin typeface="標楷體" pitchFamily="65" charset="-120"/>
            </a:endParaRPr>
          </a:p>
          <a:p>
            <a:pPr marL="627063" lvl="2" indent="-161925" eaLnBrk="1" hangingPunct="1">
              <a:spcBef>
                <a:spcPct val="10000"/>
              </a:spcBef>
              <a:buFont typeface="Wingdings" pitchFamily="2" charset="2"/>
              <a:buChar char="Ä"/>
            </a:pPr>
            <a:r>
              <a:rPr lang="zh-TW" altLang="zh-TW" sz="2200" b="1" dirty="0">
                <a:latin typeface="標楷體" pitchFamily="65" charset="-120"/>
              </a:rPr>
              <a:t>主席接述動議，</a:t>
            </a:r>
            <a:r>
              <a:rPr lang="zh-TW" altLang="zh-TW" sz="2200" b="1" dirty="0">
                <a:solidFill>
                  <a:srgbClr val="FF0000"/>
                </a:solidFill>
                <a:latin typeface="標楷體" pitchFamily="65" charset="-120"/>
              </a:rPr>
              <a:t>並付討論</a:t>
            </a:r>
            <a:r>
              <a:rPr lang="zh-TW" altLang="zh-TW" sz="2200" b="1" dirty="0">
                <a:latin typeface="標楷體" pitchFamily="65" charset="-120"/>
              </a:rPr>
              <a:t>（之後始進入討論階段）。</a:t>
            </a:r>
            <a:endParaRPr lang="zh-TW" altLang="en-US" sz="2200" b="1" dirty="0">
              <a:latin typeface="標楷體" pitchFamily="65" charset="-120"/>
            </a:endParaRPr>
          </a:p>
          <a:p>
            <a:pPr marL="627063" lvl="2" indent="-161925" eaLnBrk="1" hangingPunct="1">
              <a:spcBef>
                <a:spcPct val="10000"/>
              </a:spcBef>
              <a:buFont typeface="Wingdings" pitchFamily="2" charset="2"/>
              <a:buChar char="Ä"/>
            </a:pPr>
            <a:r>
              <a:rPr lang="zh-TW" altLang="en-US" sz="2200" b="1" dirty="0">
                <a:latin typeface="標楷體" pitchFamily="65" charset="-120"/>
              </a:rPr>
              <a:t>動</a:t>
            </a:r>
            <a:r>
              <a:rPr lang="zh-TW" altLang="zh-TW" sz="2200" b="1" dirty="0">
                <a:latin typeface="標楷體" pitchFamily="65" charset="-120"/>
              </a:rPr>
              <a:t>議者需舉手或起立並口呼主席，經主席認可後，始取得發言的權利。</a:t>
            </a:r>
            <a:endParaRPr lang="zh-TW" altLang="en-US" sz="2200" b="1" dirty="0">
              <a:ea typeface="新細明體" charset="-12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內容版面配置區 2"/>
          <p:cNvSpPr>
            <a:spLocks noGrp="1"/>
          </p:cNvSpPr>
          <p:nvPr>
            <p:ph idx="1"/>
          </p:nvPr>
        </p:nvSpPr>
        <p:spPr>
          <a:xfrm>
            <a:off x="179388" y="692150"/>
            <a:ext cx="8964612" cy="5832475"/>
          </a:xfrm>
        </p:spPr>
        <p:txBody>
          <a:bodyPr/>
          <a:lstStyle/>
          <a:p>
            <a:pPr eaLnBrk="1" hangingPunct="1">
              <a:buFont typeface="Wingdings" pitchFamily="2" charset="2"/>
              <a:buChar char="u"/>
            </a:pPr>
            <a:r>
              <a:rPr lang="zh-TW" altLang="zh-TW" sz="2800" dirty="0">
                <a:latin typeface="標楷體" pitchFamily="65" charset="-120"/>
              </a:rPr>
              <a:t>動議</a:t>
            </a:r>
            <a:r>
              <a:rPr lang="zh-TW" altLang="en-US" sz="2800" dirty="0">
                <a:latin typeface="標楷體" pitchFamily="65" charset="-120"/>
              </a:rPr>
              <a:t>種類</a:t>
            </a:r>
            <a:r>
              <a:rPr lang="zh-TW" altLang="zh-TW" sz="2800" dirty="0">
                <a:latin typeface="標楷體" pitchFamily="65" charset="-120"/>
              </a:rPr>
              <a:t>：</a:t>
            </a:r>
            <a:r>
              <a:rPr lang="zh-TW" altLang="zh-TW" sz="2800" b="1" dirty="0">
                <a:latin typeface="標楷體" pitchFamily="65" charset="-120"/>
              </a:rPr>
              <a:t>主動議、附屬動議、偶發動議</a:t>
            </a:r>
            <a:r>
              <a:rPr lang="zh-TW" altLang="zh-TW" sz="2800" dirty="0">
                <a:latin typeface="標楷體" pitchFamily="65" charset="-120"/>
              </a:rPr>
              <a:t>。</a:t>
            </a:r>
            <a:endParaRPr lang="zh-TW" altLang="en-US" sz="2800" dirty="0">
              <a:latin typeface="標楷體" pitchFamily="65" charset="-120"/>
            </a:endParaRPr>
          </a:p>
          <a:p>
            <a:pPr marL="742950" lvl="1" indent="-285750" eaLnBrk="1" hangingPunct="1">
              <a:buFont typeface="Wingdings" pitchFamily="2" charset="2"/>
              <a:buChar char="Ø"/>
            </a:pPr>
            <a:r>
              <a:rPr lang="zh-TW" altLang="en-US" sz="2600" b="1" dirty="0">
                <a:latin typeface="標楷體" pitchFamily="65" charset="-120"/>
              </a:rPr>
              <a:t>主動議：</a:t>
            </a:r>
            <a:r>
              <a:rPr lang="zh-TW" altLang="zh-TW" sz="2600" dirty="0">
                <a:latin typeface="標楷體" pitchFamily="65" charset="-120"/>
              </a:rPr>
              <a:t>動議不附屬任何動議而能獨立存在者</a:t>
            </a:r>
            <a:endParaRPr lang="zh-TW" altLang="en-US" sz="2600" dirty="0">
              <a:latin typeface="標楷體" pitchFamily="65" charset="-120"/>
            </a:endParaRPr>
          </a:p>
          <a:p>
            <a:pPr marL="742950" lvl="1" indent="-285750" eaLnBrk="1" hangingPunct="1">
              <a:buFont typeface="Wingdings" pitchFamily="2" charset="2"/>
              <a:buChar char="Ø"/>
            </a:pPr>
            <a:r>
              <a:rPr lang="zh-TW" altLang="zh-TW" sz="2600" b="1" dirty="0">
                <a:latin typeface="標楷體" pitchFamily="65" charset="-120"/>
              </a:rPr>
              <a:t>附屬動議</a:t>
            </a:r>
            <a:r>
              <a:rPr lang="zh-TW" altLang="en-US" b="1" dirty="0"/>
              <a:t>：</a:t>
            </a:r>
            <a:endParaRPr lang="zh-TW" altLang="en-US" sz="2600" b="1" dirty="0">
              <a:latin typeface="標楷體" pitchFamily="65" charset="-120"/>
            </a:endParaRPr>
          </a:p>
          <a:p>
            <a:pPr marL="1143000" lvl="2" indent="-228600" eaLnBrk="1" hangingPunct="1">
              <a:buFont typeface="Wingdings" pitchFamily="2" charset="2"/>
              <a:buChar char="Ä"/>
            </a:pPr>
            <a:r>
              <a:rPr lang="zh-TW" altLang="zh-TW" sz="2300" b="1" u="sng" dirty="0">
                <a:solidFill>
                  <a:srgbClr val="FF0066"/>
                </a:solidFill>
                <a:latin typeface="標楷體" pitchFamily="65" charset="-120"/>
              </a:rPr>
              <a:t>優先順序</a:t>
            </a:r>
            <a:r>
              <a:rPr lang="zh-TW" altLang="zh-TW" sz="2300" b="1" dirty="0">
                <a:latin typeface="標楷體" pitchFamily="65" charset="-120"/>
              </a:rPr>
              <a:t>：散會動議</a:t>
            </a:r>
            <a:r>
              <a:rPr lang="zh-TW" altLang="en-US" sz="2300" b="1" dirty="0">
                <a:latin typeface="標楷體" pitchFamily="65" charset="-120"/>
              </a:rPr>
              <a:t>（不討論）</a:t>
            </a:r>
            <a:r>
              <a:rPr lang="en-US" altLang="zh-TW" sz="2300" b="1" dirty="0">
                <a:latin typeface="標楷體" pitchFamily="65" charset="-120"/>
              </a:rPr>
              <a:t> &gt; </a:t>
            </a:r>
            <a:r>
              <a:rPr lang="zh-TW" altLang="zh-TW" sz="2300" b="1" dirty="0">
                <a:latin typeface="標楷體" pitchFamily="65" charset="-120"/>
              </a:rPr>
              <a:t>休息動議</a:t>
            </a:r>
            <a:r>
              <a:rPr lang="en-US" altLang="zh-TW" sz="2300" b="1" dirty="0">
                <a:latin typeface="標楷體" pitchFamily="65" charset="-120"/>
              </a:rPr>
              <a:t> </a:t>
            </a:r>
            <a:r>
              <a:rPr lang="zh-TW" altLang="en-US" sz="2300" b="1" dirty="0">
                <a:latin typeface="標楷體" pitchFamily="65" charset="-120"/>
              </a:rPr>
              <a:t>（不討論）</a:t>
            </a:r>
            <a:r>
              <a:rPr lang="en-US" altLang="zh-TW" sz="2300" b="1" dirty="0">
                <a:latin typeface="標楷體" pitchFamily="65" charset="-120"/>
              </a:rPr>
              <a:t> &gt; </a:t>
            </a:r>
            <a:r>
              <a:rPr lang="zh-TW" altLang="zh-TW" sz="2300" b="1" dirty="0">
                <a:latin typeface="標楷體" pitchFamily="65" charset="-120"/>
              </a:rPr>
              <a:t>擱置動議</a:t>
            </a:r>
            <a:r>
              <a:rPr lang="en-US" altLang="zh-TW" sz="2300" b="1" dirty="0">
                <a:latin typeface="標楷體" pitchFamily="65" charset="-120"/>
              </a:rPr>
              <a:t> </a:t>
            </a:r>
            <a:r>
              <a:rPr lang="zh-TW" altLang="en-US" sz="2300" b="1" dirty="0">
                <a:latin typeface="標楷體" pitchFamily="65" charset="-120"/>
              </a:rPr>
              <a:t>（不討論）</a:t>
            </a:r>
            <a:r>
              <a:rPr lang="en-US" altLang="zh-TW" sz="2300" b="1" dirty="0">
                <a:latin typeface="標楷體" pitchFamily="65" charset="-120"/>
              </a:rPr>
              <a:t> &gt; </a:t>
            </a:r>
            <a:r>
              <a:rPr lang="zh-TW" altLang="zh-TW" sz="2300" b="1" dirty="0">
                <a:latin typeface="標楷體" pitchFamily="65" charset="-120"/>
              </a:rPr>
              <a:t>停止討論動議</a:t>
            </a:r>
            <a:r>
              <a:rPr lang="en-US" altLang="zh-TW" sz="2300" b="1" dirty="0">
                <a:latin typeface="標楷體" pitchFamily="65" charset="-120"/>
              </a:rPr>
              <a:t> </a:t>
            </a:r>
            <a:r>
              <a:rPr lang="zh-TW" altLang="en-US" sz="2300" b="1" dirty="0">
                <a:latin typeface="標楷體" pitchFamily="65" charset="-120"/>
              </a:rPr>
              <a:t>（不討論）</a:t>
            </a:r>
            <a:r>
              <a:rPr lang="en-US" altLang="zh-TW" sz="2300" b="1" dirty="0">
                <a:latin typeface="標楷體" pitchFamily="65" charset="-120"/>
              </a:rPr>
              <a:t> &gt;</a:t>
            </a:r>
            <a:r>
              <a:rPr lang="zh-TW" altLang="zh-TW" sz="2300" b="1" dirty="0">
                <a:latin typeface="標楷體" pitchFamily="65" charset="-120"/>
              </a:rPr>
              <a:t>延期討論動議</a:t>
            </a:r>
            <a:r>
              <a:rPr lang="en-US" altLang="zh-TW" sz="2300" b="1" dirty="0">
                <a:latin typeface="標楷體" pitchFamily="65" charset="-120"/>
              </a:rPr>
              <a:t> &gt;</a:t>
            </a:r>
            <a:r>
              <a:rPr lang="zh-TW" altLang="zh-TW" sz="2300" b="1" dirty="0">
                <a:latin typeface="標楷體" pitchFamily="65" charset="-120"/>
              </a:rPr>
              <a:t>附委動議</a:t>
            </a:r>
            <a:r>
              <a:rPr lang="en-US" altLang="zh-TW" sz="2300" b="1" dirty="0">
                <a:latin typeface="標楷體" pitchFamily="65" charset="-120"/>
              </a:rPr>
              <a:t> &gt; </a:t>
            </a:r>
            <a:r>
              <a:rPr lang="zh-TW" altLang="zh-TW" sz="2300" b="1" dirty="0">
                <a:latin typeface="標楷體" pitchFamily="65" charset="-120"/>
              </a:rPr>
              <a:t>修正案</a:t>
            </a:r>
            <a:r>
              <a:rPr lang="en-US" altLang="zh-TW" sz="2300" b="1" dirty="0">
                <a:latin typeface="標楷體" pitchFamily="65" charset="-120"/>
              </a:rPr>
              <a:t> &gt; </a:t>
            </a:r>
            <a:r>
              <a:rPr lang="zh-TW" altLang="zh-TW" sz="2300" b="1" dirty="0">
                <a:latin typeface="標楷體" pitchFamily="65" charset="-120"/>
              </a:rPr>
              <a:t>無期延期動議</a:t>
            </a:r>
            <a:r>
              <a:rPr lang="en-US" altLang="zh-TW" sz="2300" b="1" dirty="0">
                <a:latin typeface="標楷體" pitchFamily="65" charset="-120"/>
              </a:rPr>
              <a:t> &gt; </a:t>
            </a:r>
            <a:r>
              <a:rPr lang="zh-TW" altLang="zh-TW" sz="2300" b="1" dirty="0">
                <a:latin typeface="標楷體" pitchFamily="65" charset="-120"/>
              </a:rPr>
              <a:t>主動議</a:t>
            </a:r>
            <a:endParaRPr lang="en-US" altLang="zh-TW" sz="2300" b="1" dirty="0">
              <a:latin typeface="標楷體" pitchFamily="65" charset="-120"/>
            </a:endParaRPr>
          </a:p>
          <a:p>
            <a:pPr marL="742950" lvl="1" indent="-285750" eaLnBrk="1" hangingPunct="1">
              <a:buFont typeface="Wingdings" pitchFamily="2" charset="2"/>
              <a:buChar char="Ø"/>
            </a:pPr>
            <a:r>
              <a:rPr lang="zh-TW" altLang="zh-TW" sz="2600" b="1" dirty="0">
                <a:latin typeface="標楷體" pitchFamily="65" charset="-120"/>
              </a:rPr>
              <a:t>偶發動議</a:t>
            </a:r>
            <a:r>
              <a:rPr lang="zh-TW" altLang="en-US" sz="2600" b="1" dirty="0">
                <a:latin typeface="標楷體" pitchFamily="65" charset="-120"/>
              </a:rPr>
              <a:t>（不討論）：</a:t>
            </a:r>
            <a:r>
              <a:rPr lang="zh-TW" altLang="zh-TW" sz="2600" dirty="0">
                <a:latin typeface="標楷體" pitchFamily="65" charset="-120"/>
              </a:rPr>
              <a:t>議事進行中偶然發生之問題，得提出偶發動議</a:t>
            </a:r>
            <a:endParaRPr lang="en-US" altLang="zh-TW" sz="2600" dirty="0">
              <a:latin typeface="標楷體" pitchFamily="65" charset="-120"/>
            </a:endParaRPr>
          </a:p>
          <a:p>
            <a:pPr marL="1143000" lvl="2" indent="-228600" eaLnBrk="1" hangingPunct="1">
              <a:buFont typeface="Wingdings" pitchFamily="2" charset="2"/>
              <a:buChar char="Ä"/>
            </a:pPr>
            <a:r>
              <a:rPr lang="zh-TW" altLang="en-US" sz="2300" dirty="0">
                <a:latin typeface="標楷體" pitchFamily="65" charset="-120"/>
              </a:rPr>
              <a:t>包括</a:t>
            </a:r>
            <a:r>
              <a:rPr lang="zh-TW" altLang="zh-TW" sz="2300" dirty="0">
                <a:latin typeface="標楷體" pitchFamily="65" charset="-120"/>
              </a:rPr>
              <a:t>：</a:t>
            </a:r>
            <a:r>
              <a:rPr lang="zh-TW" altLang="zh-TW" sz="2300" b="1" dirty="0">
                <a:solidFill>
                  <a:srgbClr val="FF0000"/>
                </a:solidFill>
                <a:latin typeface="標楷體" pitchFamily="65" charset="-120"/>
              </a:rPr>
              <a:t>權宜問題</a:t>
            </a:r>
            <a:r>
              <a:rPr lang="en-US" altLang="zh-TW" sz="2300" b="1" dirty="0">
                <a:latin typeface="標楷體" pitchFamily="65" charset="-120"/>
              </a:rPr>
              <a:t>(</a:t>
            </a:r>
            <a:r>
              <a:rPr lang="zh-TW" altLang="zh-TW" sz="2300" b="1" dirty="0">
                <a:latin typeface="標楷體" pitchFamily="65" charset="-120"/>
              </a:rPr>
              <a:t>不需附議</a:t>
            </a:r>
            <a:r>
              <a:rPr lang="en-US" altLang="zh-TW" sz="2300" b="1" dirty="0">
                <a:latin typeface="標楷體" pitchFamily="65" charset="-120"/>
              </a:rPr>
              <a:t>)</a:t>
            </a:r>
            <a:r>
              <a:rPr lang="zh-TW" altLang="en-US" sz="2300" dirty="0">
                <a:latin typeface="標楷體" pitchFamily="65" charset="-120"/>
              </a:rPr>
              <a:t>、</a:t>
            </a:r>
            <a:r>
              <a:rPr lang="zh-TW" altLang="zh-TW" sz="2300" b="1" dirty="0">
                <a:solidFill>
                  <a:srgbClr val="FF0000"/>
                </a:solidFill>
                <a:latin typeface="標楷體" pitchFamily="65" charset="-120"/>
              </a:rPr>
              <a:t>秩序問題</a:t>
            </a:r>
            <a:r>
              <a:rPr lang="en-US" altLang="zh-TW" sz="2300" b="1" dirty="0">
                <a:latin typeface="標楷體" pitchFamily="65" charset="-120"/>
              </a:rPr>
              <a:t>(</a:t>
            </a:r>
            <a:r>
              <a:rPr lang="zh-TW" altLang="zh-TW" sz="2300" b="1" dirty="0">
                <a:latin typeface="標楷體" pitchFamily="65" charset="-120"/>
              </a:rPr>
              <a:t>不需附議</a:t>
            </a:r>
            <a:r>
              <a:rPr lang="en-US" altLang="zh-TW" sz="2300" b="1" dirty="0">
                <a:latin typeface="標楷體" pitchFamily="65" charset="-120"/>
              </a:rPr>
              <a:t>) </a:t>
            </a:r>
            <a:r>
              <a:rPr lang="zh-TW" altLang="en-US" sz="2300" dirty="0">
                <a:latin typeface="標楷體" pitchFamily="65" charset="-120"/>
              </a:rPr>
              <a:t>、</a:t>
            </a:r>
            <a:r>
              <a:rPr lang="zh-TW" altLang="zh-TW" sz="2300" dirty="0">
                <a:latin typeface="標楷體" pitchFamily="65" charset="-120"/>
              </a:rPr>
              <a:t>會議詢問</a:t>
            </a:r>
            <a:r>
              <a:rPr lang="en-US" altLang="zh-TW" sz="2300" b="1" dirty="0">
                <a:latin typeface="標楷體" pitchFamily="65" charset="-120"/>
              </a:rPr>
              <a:t>(</a:t>
            </a:r>
            <a:r>
              <a:rPr lang="zh-TW" altLang="zh-TW" sz="2300" b="1" dirty="0">
                <a:latin typeface="標楷體" pitchFamily="65" charset="-120"/>
              </a:rPr>
              <a:t>不需附議</a:t>
            </a:r>
            <a:r>
              <a:rPr lang="en-US" altLang="zh-TW" sz="2300" b="1" dirty="0">
                <a:latin typeface="標楷體" pitchFamily="65" charset="-120"/>
              </a:rPr>
              <a:t>) </a:t>
            </a:r>
            <a:r>
              <a:rPr lang="zh-TW" altLang="en-US" sz="2300" dirty="0">
                <a:latin typeface="標楷體" pitchFamily="65" charset="-120"/>
              </a:rPr>
              <a:t>、</a:t>
            </a:r>
            <a:r>
              <a:rPr lang="zh-TW" altLang="zh-TW" sz="2300" dirty="0">
                <a:latin typeface="標楷體" pitchFamily="65" charset="-120"/>
              </a:rPr>
              <a:t>收回動議</a:t>
            </a:r>
            <a:r>
              <a:rPr lang="en-US" altLang="zh-TW" sz="2300" b="1" dirty="0">
                <a:latin typeface="標楷體" pitchFamily="65" charset="-120"/>
              </a:rPr>
              <a:t>(</a:t>
            </a:r>
            <a:r>
              <a:rPr lang="zh-TW" altLang="zh-TW" sz="2300" b="1" dirty="0">
                <a:latin typeface="標楷體" pitchFamily="65" charset="-120"/>
              </a:rPr>
              <a:t>不需附議</a:t>
            </a:r>
            <a:r>
              <a:rPr lang="en-US" altLang="zh-TW" sz="2300" b="1" dirty="0">
                <a:latin typeface="標楷體" pitchFamily="65" charset="-120"/>
              </a:rPr>
              <a:t>) </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分開動議</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申訴動議</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變更議程動議</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暫時停止實施議事規則一部之動議</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討論方式動議</a:t>
            </a:r>
            <a:r>
              <a:rPr lang="zh-TW" altLang="en-US" sz="2300" dirty="0">
                <a:solidFill>
                  <a:srgbClr val="3A0074"/>
                </a:solidFill>
                <a:latin typeface="標楷體" pitchFamily="65" charset="-120"/>
              </a:rPr>
              <a:t>、</a:t>
            </a:r>
            <a:r>
              <a:rPr lang="zh-TW" altLang="zh-TW" sz="2300" dirty="0">
                <a:solidFill>
                  <a:srgbClr val="3A0074"/>
                </a:solidFill>
                <a:latin typeface="標楷體" pitchFamily="65" charset="-120"/>
              </a:rPr>
              <a:t>表決方式動議。</a:t>
            </a:r>
            <a:endParaRPr lang="zh-TW" altLang="en-US" sz="2300" dirty="0">
              <a:solidFill>
                <a:srgbClr val="3A0074"/>
              </a:solidFill>
              <a:latin typeface="標楷體" pitchFamily="65" charset="-120"/>
            </a:endParaRPr>
          </a:p>
          <a:p>
            <a:pPr eaLnBrk="1" hangingPunct="1">
              <a:buFont typeface="Wingdings" pitchFamily="2" charset="2"/>
              <a:buChar char="u"/>
            </a:pPr>
            <a:r>
              <a:rPr lang="zh-TW" altLang="en-US" sz="2800" dirty="0">
                <a:latin typeface="標楷體" pitchFamily="65" charset="-120"/>
              </a:rPr>
              <a:t>處理順序</a:t>
            </a:r>
          </a:p>
          <a:p>
            <a:pPr marL="742950" lvl="1" indent="-285750" eaLnBrk="1" hangingPunct="1">
              <a:buFont typeface="Wingdings" pitchFamily="2" charset="2"/>
              <a:buChar char="Ø"/>
            </a:pPr>
            <a:r>
              <a:rPr lang="zh-TW" altLang="zh-TW" sz="2600" b="1" dirty="0">
                <a:solidFill>
                  <a:srgbClr val="FF0000"/>
                </a:solidFill>
                <a:latin typeface="標楷體" pitchFamily="65" charset="-120"/>
              </a:rPr>
              <a:t>權宜問題</a:t>
            </a:r>
            <a:r>
              <a:rPr lang="en-US" altLang="zh-TW" sz="2600" b="1" dirty="0">
                <a:latin typeface="標楷體" pitchFamily="65" charset="-120"/>
              </a:rPr>
              <a:t>&gt;</a:t>
            </a:r>
            <a:r>
              <a:rPr lang="zh-TW" altLang="zh-TW" sz="2600" b="1" dirty="0">
                <a:solidFill>
                  <a:srgbClr val="FF0000"/>
                </a:solidFill>
                <a:latin typeface="標楷體" pitchFamily="65" charset="-120"/>
              </a:rPr>
              <a:t>秩序問題</a:t>
            </a:r>
            <a:r>
              <a:rPr lang="en-US" altLang="zh-TW" sz="2600" b="1" dirty="0">
                <a:solidFill>
                  <a:srgbClr val="3A0074"/>
                </a:solidFill>
                <a:latin typeface="標楷體" pitchFamily="65" charset="-120"/>
              </a:rPr>
              <a:t>&gt;</a:t>
            </a:r>
            <a:r>
              <a:rPr lang="zh-TW" altLang="zh-TW" sz="2600" b="1" dirty="0">
                <a:solidFill>
                  <a:srgbClr val="3A0074"/>
                </a:solidFill>
                <a:latin typeface="標楷體" pitchFamily="65" charset="-120"/>
              </a:rPr>
              <a:t>會議詢問</a:t>
            </a:r>
            <a:r>
              <a:rPr lang="en-US" altLang="zh-TW" sz="2600" b="1" dirty="0">
                <a:solidFill>
                  <a:srgbClr val="3A0074"/>
                </a:solidFill>
                <a:latin typeface="標楷體" pitchFamily="65" charset="-120"/>
              </a:rPr>
              <a:t>&gt;</a:t>
            </a:r>
            <a:r>
              <a:rPr lang="zh-TW" altLang="zh-TW" sz="2600" b="1" dirty="0">
                <a:solidFill>
                  <a:srgbClr val="3A0074"/>
                </a:solidFill>
                <a:latin typeface="標楷體" pitchFamily="65" charset="-120"/>
              </a:rPr>
              <a:t>附屬動議</a:t>
            </a:r>
            <a:r>
              <a:rPr lang="en-US" altLang="zh-TW" sz="2600" b="1" dirty="0">
                <a:solidFill>
                  <a:srgbClr val="3A0074"/>
                </a:solidFill>
                <a:latin typeface="標楷體" pitchFamily="65" charset="-120"/>
              </a:rPr>
              <a:t>&gt;</a:t>
            </a:r>
            <a:r>
              <a:rPr lang="zh-TW" altLang="zh-TW" sz="2600" b="1" dirty="0">
                <a:solidFill>
                  <a:srgbClr val="3A0074"/>
                </a:solidFill>
                <a:latin typeface="標楷體" pitchFamily="65" charset="-120"/>
              </a:rPr>
              <a:t>主動議</a:t>
            </a:r>
            <a:endParaRPr lang="en-US" altLang="zh-TW" sz="2600" b="1" dirty="0">
              <a:solidFill>
                <a:srgbClr val="3A0074"/>
              </a:solidFill>
              <a:latin typeface="標楷體" pitchFamily="65" charset="-120"/>
            </a:endParaRPr>
          </a:p>
        </p:txBody>
      </p:sp>
      <p:sp>
        <p:nvSpPr>
          <p:cNvPr id="43011" name="投影片編號版面配置區 3"/>
          <p:cNvSpPr txBox="1">
            <a:spLocks noGrp="1"/>
          </p:cNvSpPr>
          <p:nvPr/>
        </p:nvSpPr>
        <p:spPr bwMode="auto">
          <a:xfrm>
            <a:off x="7239000" y="6400800"/>
            <a:ext cx="1905000" cy="457200"/>
          </a:xfrm>
          <a:prstGeom prst="rect">
            <a:avLst/>
          </a:prstGeom>
          <a:noFill/>
          <a:ln w="9525">
            <a:noFill/>
            <a:miter lim="800000"/>
            <a:headEnd/>
            <a:tailEnd/>
          </a:ln>
        </p:spPr>
        <p:txBody>
          <a:bodyPr anchor="b"/>
          <a:lstStyle/>
          <a:p>
            <a:pPr algn="r"/>
            <a:endParaRPr kumimoji="0" lang="en-US" altLang="zh-TW" sz="1400">
              <a:latin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755650" y="260350"/>
            <a:ext cx="7696200" cy="6842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四、會議程序</a:t>
            </a:r>
            <a:r>
              <a:rPr lang="en-US" altLang="zh-TW" sz="4000" b="1"/>
              <a:t>(</a:t>
            </a:r>
            <a:r>
              <a:rPr lang="zh-TW" altLang="en-US" sz="4000" b="1"/>
              <a:t>續</a:t>
            </a:r>
            <a:r>
              <a:rPr lang="en-US" altLang="zh-TW" sz="4000" b="1"/>
              <a:t>)</a:t>
            </a:r>
            <a:endParaRPr lang="zh-TW" altLang="en-US" sz="4000" b="1"/>
          </a:p>
        </p:txBody>
      </p:sp>
      <p:sp>
        <p:nvSpPr>
          <p:cNvPr id="29700" name="Rectangle 3"/>
          <p:cNvSpPr>
            <a:spLocks noGrp="1" noChangeArrowheads="1"/>
          </p:cNvSpPr>
          <p:nvPr>
            <p:ph idx="1"/>
          </p:nvPr>
        </p:nvSpPr>
        <p:spPr>
          <a:xfrm>
            <a:off x="323528" y="1052513"/>
            <a:ext cx="8424936" cy="5616575"/>
          </a:xfrm>
        </p:spPr>
        <p:txBody>
          <a:bodyPr>
            <a:normAutofit/>
          </a:bodyPr>
          <a:lstStyle/>
          <a:p>
            <a:pPr marL="263525" indent="-263525" eaLnBrk="1" hangingPunct="1">
              <a:buFont typeface="Wingdings" pitchFamily="2" charset="2"/>
              <a:buChar char="u"/>
            </a:pPr>
            <a:r>
              <a:rPr lang="zh-TW" altLang="en-US" sz="2400" b="1" dirty="0">
                <a:latin typeface="標楷體" pitchFamily="65" charset="-120"/>
              </a:rPr>
              <a:t>議案之議決</a:t>
            </a:r>
            <a:r>
              <a:rPr lang="en-US" altLang="zh-TW" sz="2400" b="1" dirty="0">
                <a:latin typeface="標楷體" pitchFamily="65" charset="-120"/>
              </a:rPr>
              <a:t>(</a:t>
            </a:r>
            <a:r>
              <a:rPr lang="zh-TW" altLang="en-US" sz="2400" b="1" dirty="0">
                <a:latin typeface="標楷體" pitchFamily="65" charset="-120"/>
              </a:rPr>
              <a:t>農會法規定</a:t>
            </a:r>
            <a:r>
              <a:rPr lang="en-US" altLang="zh-TW" sz="2400" b="1" dirty="0">
                <a:latin typeface="標楷體" pitchFamily="65" charset="-120"/>
              </a:rPr>
              <a:t>)</a:t>
            </a:r>
          </a:p>
          <a:p>
            <a:pPr marL="742950" lvl="1" indent="-285750" eaLnBrk="1" hangingPunct="1">
              <a:buClr>
                <a:srgbClr val="0000CC"/>
              </a:buClr>
              <a:buFont typeface="Wingdings" pitchFamily="2" charset="2"/>
              <a:buChar char="Ø"/>
            </a:pPr>
            <a:r>
              <a:rPr lang="zh-TW" altLang="en-US" b="1" dirty="0">
                <a:latin typeface="標楷體" pitchFamily="65" charset="-120"/>
              </a:rPr>
              <a:t>一般規定</a:t>
            </a:r>
            <a:r>
              <a:rPr lang="zh-TW" altLang="zh-TW" b="1" dirty="0"/>
              <a:t>：</a:t>
            </a:r>
            <a:endParaRPr lang="zh-TW" altLang="en-US" b="1" dirty="0"/>
          </a:p>
          <a:p>
            <a:pPr marL="1143000" lvl="2" indent="-228600" eaLnBrk="1" hangingPunct="1">
              <a:buClr>
                <a:srgbClr val="0000CC"/>
              </a:buClr>
              <a:buFont typeface="Wingdings" pitchFamily="2" charset="2"/>
              <a:buChar char="Ä"/>
            </a:pPr>
            <a:r>
              <a:rPr lang="zh-TW" altLang="en-US" sz="2400" b="1" dirty="0">
                <a:latin typeface="標楷體" pitchFamily="65" charset="-120"/>
              </a:rPr>
              <a:t>會員（代表）大會、理、監事會議，各項議案須有出席人數</a:t>
            </a:r>
            <a:r>
              <a:rPr lang="en-US" altLang="zh-TW" sz="2400" b="1" dirty="0">
                <a:latin typeface="標楷體" pitchFamily="65" charset="-120"/>
              </a:rPr>
              <a:t>1/2</a:t>
            </a:r>
            <a:r>
              <a:rPr lang="zh-TW" altLang="en-US" sz="2400" b="1" dirty="0">
                <a:latin typeface="標楷體" pitchFamily="65" charset="-120"/>
              </a:rPr>
              <a:t>以上之同意，方得為決議。</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742950" lvl="1" indent="-285750" eaLnBrk="1" hangingPunct="1">
              <a:buClr>
                <a:srgbClr val="0000CC"/>
              </a:buClr>
              <a:buFont typeface="Wingdings" pitchFamily="2" charset="2"/>
              <a:buChar char="Ø"/>
            </a:pPr>
            <a:r>
              <a:rPr lang="zh-TW" altLang="en-US" b="1" dirty="0">
                <a:latin typeface="標楷體" pitchFamily="65" charset="-120"/>
              </a:rPr>
              <a:t>特別規定</a:t>
            </a:r>
            <a:r>
              <a:rPr lang="zh-TW" altLang="zh-TW" b="1" dirty="0"/>
              <a:t>：</a:t>
            </a:r>
            <a:endParaRPr lang="zh-TW" altLang="en-US" b="1" dirty="0"/>
          </a:p>
          <a:p>
            <a:pPr marL="1143000" lvl="2" indent="-228600" eaLnBrk="1" hangingPunct="1">
              <a:buClr>
                <a:srgbClr val="0000CC"/>
              </a:buClr>
              <a:buFont typeface="Wingdings" pitchFamily="2" charset="2"/>
              <a:buChar char="Ä"/>
            </a:pPr>
            <a:r>
              <a:rPr lang="zh-TW" altLang="en-US" sz="2400" b="1" dirty="0">
                <a:latin typeface="標楷體" pitchFamily="65" charset="-120"/>
              </a:rPr>
              <a:t>會員</a:t>
            </a:r>
            <a:r>
              <a:rPr lang="en-US" altLang="zh-TW" sz="2400" b="1" dirty="0">
                <a:latin typeface="標楷體" pitchFamily="65" charset="-120"/>
              </a:rPr>
              <a:t>(</a:t>
            </a:r>
            <a:r>
              <a:rPr lang="zh-TW" altLang="en-US" sz="2400" b="1" dirty="0">
                <a:latin typeface="標楷體" pitchFamily="65" charset="-120"/>
              </a:rPr>
              <a:t>代表</a:t>
            </a:r>
            <a:r>
              <a:rPr lang="en-US" altLang="zh-TW" sz="2400" b="1" dirty="0">
                <a:latin typeface="標楷體" pitchFamily="65" charset="-120"/>
              </a:rPr>
              <a:t>)</a:t>
            </a:r>
            <a:r>
              <a:rPr lang="zh-TW" altLang="en-US" sz="2400" b="1" dirty="0">
                <a:latin typeface="標楷體" pitchFamily="65" charset="-120"/>
              </a:rPr>
              <a:t>大會對於章程之通過或變更、會員之處分、選任人員之罷免、經費之募集、財產之處分及其他與會員權利、義務有關之重大事項，須經全體會員（代表）</a:t>
            </a:r>
            <a:r>
              <a:rPr lang="en-US" altLang="zh-TW" sz="2400" b="1" dirty="0">
                <a:latin typeface="標楷體" pitchFamily="65" charset="-120"/>
              </a:rPr>
              <a:t>2/3</a:t>
            </a:r>
            <a:r>
              <a:rPr lang="zh-TW" altLang="en-US" sz="2400" b="1" dirty="0">
                <a:latin typeface="標楷體" pitchFamily="65" charset="-120"/>
              </a:rPr>
              <a:t>以上之出席，及出席人</a:t>
            </a:r>
            <a:r>
              <a:rPr lang="en-US" altLang="zh-TW" sz="2400" b="1" dirty="0">
                <a:latin typeface="標楷體" pitchFamily="65" charset="-120"/>
              </a:rPr>
              <a:t>2/3</a:t>
            </a:r>
            <a:r>
              <a:rPr lang="zh-TW" altLang="en-US" sz="2400" b="1" dirty="0">
                <a:latin typeface="標楷體" pitchFamily="65" charset="-120"/>
              </a:rPr>
              <a:t>以上之決議行之。</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37</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1143000" lvl="2" indent="-228600" eaLnBrk="1" hangingPunct="1">
              <a:buClr>
                <a:srgbClr val="0000CC"/>
              </a:buClr>
              <a:buFont typeface="Wingdings" pitchFamily="2" charset="2"/>
              <a:buChar char="Ä"/>
            </a:pPr>
            <a:r>
              <a:rPr lang="zh-TW" altLang="en-US" sz="2400" b="1" dirty="0">
                <a:latin typeface="標楷體" pitchFamily="65" charset="-120"/>
              </a:rPr>
              <a:t>農會總幹事之聘任，須經全體理事</a:t>
            </a:r>
            <a:r>
              <a:rPr lang="en-US" altLang="zh-TW" sz="2400" b="1" dirty="0">
                <a:latin typeface="標楷體" pitchFamily="65" charset="-120"/>
              </a:rPr>
              <a:t>1/2</a:t>
            </a:r>
            <a:r>
              <a:rPr lang="zh-TW" altLang="en-US" sz="2400" b="1" dirty="0">
                <a:latin typeface="標楷體" pitchFamily="65" charset="-120"/>
              </a:rPr>
              <a:t>以上之決議行之；其解聘須經全體理事</a:t>
            </a:r>
            <a:r>
              <a:rPr lang="en-US" altLang="zh-TW" sz="2400" b="1" dirty="0">
                <a:latin typeface="標楷體" pitchFamily="65" charset="-120"/>
              </a:rPr>
              <a:t>2/3</a:t>
            </a:r>
            <a:r>
              <a:rPr lang="zh-TW" altLang="en-US" sz="2400" b="1" dirty="0">
                <a:latin typeface="標楷體" pitchFamily="65" charset="-120"/>
              </a:rPr>
              <a:t>以上之決議行之。</a:t>
            </a:r>
            <a:r>
              <a:rPr lang="en-US" altLang="zh-TW" sz="1600" b="1" dirty="0">
                <a:solidFill>
                  <a:srgbClr val="0000CC"/>
                </a:solidFill>
                <a:latin typeface="標楷體" pitchFamily="65" charset="-120"/>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25</a:t>
            </a:r>
            <a:r>
              <a:rPr lang="zh-TW" altLang="en-US" sz="1600" b="1" dirty="0">
                <a:solidFill>
                  <a:schemeClr val="accent2">
                    <a:lumMod val="75000"/>
                  </a:schemeClr>
                </a:solidFill>
              </a:rPr>
              <a:t>條</a:t>
            </a:r>
            <a:r>
              <a:rPr lang="en-US" altLang="zh-TW" sz="1600" b="1" dirty="0">
                <a:solidFill>
                  <a:schemeClr val="accent2">
                    <a:lumMod val="75000"/>
                  </a:schemeClr>
                </a:solidFill>
              </a:rPr>
              <a:t>)</a:t>
            </a:r>
            <a:r>
              <a:rPr lang="en-US" altLang="zh-TW" sz="2200" dirty="0">
                <a:solidFill>
                  <a:srgbClr val="0000CC"/>
                </a:solidFill>
                <a:latin typeface="標楷體" pitchFamily="65" charset="-120"/>
              </a:rPr>
              <a:t> </a:t>
            </a:r>
          </a:p>
          <a:p>
            <a:pPr marL="1143000" lvl="2" indent="-228600" eaLnBrk="1" hangingPunct="1">
              <a:buClr>
                <a:srgbClr val="0000CC"/>
              </a:buClr>
              <a:buFont typeface="Wingdings" pitchFamily="2" charset="2"/>
              <a:buChar char="è"/>
            </a:pPr>
            <a:r>
              <a:rPr lang="zh-TW" altLang="en-US" sz="2400" dirty="0">
                <a:solidFill>
                  <a:srgbClr val="FF0000"/>
                </a:solidFill>
                <a:latin typeface="標楷體" pitchFamily="65" charset="-120"/>
              </a:rPr>
              <a:t>「</a:t>
            </a:r>
            <a:r>
              <a:rPr lang="zh-TW" altLang="en-US" sz="2400" b="1" dirty="0">
                <a:solidFill>
                  <a:srgbClr val="FF0000"/>
                </a:solidFill>
                <a:latin typeface="標楷體" pitchFamily="65" charset="-120"/>
              </a:rPr>
              <a:t>全體</a:t>
            </a:r>
            <a:r>
              <a:rPr lang="zh-TW" altLang="en-US" sz="2400" dirty="0">
                <a:solidFill>
                  <a:srgbClr val="FF0000"/>
                </a:solidFill>
                <a:latin typeface="標楷體" pitchFamily="65" charset="-120"/>
              </a:rPr>
              <a:t>」</a:t>
            </a:r>
            <a:r>
              <a:rPr lang="zh-TW" altLang="en-US" sz="2400" dirty="0">
                <a:latin typeface="標楷體" pitchFamily="65" charset="-120"/>
              </a:rPr>
              <a:t>：係指</a:t>
            </a:r>
            <a:r>
              <a:rPr lang="zh-TW" altLang="en-US" sz="2400" b="1" dirty="0">
                <a:solidFill>
                  <a:srgbClr val="FF0000"/>
                </a:solidFill>
                <a:latin typeface="標楷體" pitchFamily="65" charset="-120"/>
              </a:rPr>
              <a:t>法定人數</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內容版面配置區 2"/>
          <p:cNvSpPr>
            <a:spLocks noGrp="1"/>
          </p:cNvSpPr>
          <p:nvPr>
            <p:ph idx="1"/>
          </p:nvPr>
        </p:nvSpPr>
        <p:spPr>
          <a:xfrm>
            <a:off x="1042988" y="1052513"/>
            <a:ext cx="7561262" cy="5187950"/>
          </a:xfrm>
        </p:spPr>
        <p:txBody>
          <a:bodyPr/>
          <a:lstStyle/>
          <a:p>
            <a:pPr marL="357188" indent="-357188" eaLnBrk="1" hangingPunct="1">
              <a:buFont typeface="Wingdings" pitchFamily="2" charset="2"/>
              <a:buChar char="u"/>
            </a:pPr>
            <a:r>
              <a:rPr lang="zh-TW" altLang="en-US" sz="2800" b="1" dirty="0">
                <a:latin typeface="標楷體" pitchFamily="65" charset="-120"/>
              </a:rPr>
              <a:t>表決方式：</a:t>
            </a:r>
            <a:endParaRPr lang="en-US" altLang="zh-TW" sz="2800" b="1" dirty="0">
              <a:latin typeface="標楷體" pitchFamily="65" charset="-120"/>
            </a:endParaRPr>
          </a:p>
          <a:p>
            <a:pPr marL="822325" lvl="1" indent="-285750" eaLnBrk="1" hangingPunct="1">
              <a:buFont typeface="Wingdings" pitchFamily="2" charset="2"/>
              <a:buChar char="Ø"/>
            </a:pPr>
            <a:r>
              <a:rPr lang="zh-TW" altLang="zh-TW" sz="2800" b="1" dirty="0">
                <a:latin typeface="標楷體" pitchFamily="65" charset="-120"/>
              </a:rPr>
              <a:t>口頭表決（聲決）</a:t>
            </a:r>
            <a:r>
              <a:rPr lang="zh-TW" altLang="en-US" sz="2800" b="1" dirty="0">
                <a:solidFill>
                  <a:srgbClr val="FF0000"/>
                </a:solidFill>
                <a:latin typeface="標楷體" pitchFamily="65" charset="-120"/>
              </a:rPr>
              <a:t>（最有效率）</a:t>
            </a:r>
          </a:p>
          <a:p>
            <a:pPr marL="822325" lvl="1" indent="-285750" eaLnBrk="1" hangingPunct="1">
              <a:buFont typeface="Wingdings" pitchFamily="2" charset="2"/>
              <a:buChar char="Ø"/>
            </a:pPr>
            <a:r>
              <a:rPr lang="zh-TW" altLang="zh-TW" sz="2800" b="1" dirty="0">
                <a:latin typeface="標楷體" pitchFamily="65" charset="-120"/>
              </a:rPr>
              <a:t>不計人數的舉手或起立表決方式</a:t>
            </a:r>
            <a:r>
              <a:rPr lang="zh-TW" altLang="en-US" sz="2800" b="1" dirty="0">
                <a:solidFill>
                  <a:srgbClr val="FF0000"/>
                </a:solidFill>
                <a:latin typeface="標楷體" pitchFamily="65" charset="-120"/>
              </a:rPr>
              <a:t>（最有效率）</a:t>
            </a:r>
          </a:p>
          <a:p>
            <a:pPr marL="822325" lvl="1" indent="-285750" eaLnBrk="1" hangingPunct="1">
              <a:buFont typeface="Wingdings" pitchFamily="2" charset="2"/>
              <a:buChar char="Ø"/>
            </a:pPr>
            <a:r>
              <a:rPr lang="zh-TW" altLang="zh-TW" sz="2800" b="1" dirty="0">
                <a:latin typeface="標楷體" pitchFamily="65" charset="-120"/>
              </a:rPr>
              <a:t>計算人數的舉手或起立表決</a:t>
            </a:r>
            <a:endParaRPr lang="zh-TW" altLang="en-US" sz="2800" b="1" dirty="0">
              <a:latin typeface="標楷體" pitchFamily="65" charset="-120"/>
            </a:endParaRPr>
          </a:p>
          <a:p>
            <a:pPr marL="822325" lvl="1" indent="-285750" eaLnBrk="1" hangingPunct="1">
              <a:buFont typeface="Wingdings" pitchFamily="2" charset="2"/>
              <a:buChar char="Ø"/>
            </a:pPr>
            <a:r>
              <a:rPr lang="zh-TW" altLang="zh-TW" sz="2800" b="1" dirty="0">
                <a:latin typeface="標楷體" pitchFamily="65" charset="-120"/>
              </a:rPr>
              <a:t>正反兩方分立表決</a:t>
            </a:r>
            <a:endParaRPr lang="zh-TW" altLang="en-US" sz="2800" b="1" dirty="0">
              <a:latin typeface="標楷體" pitchFamily="65" charset="-120"/>
            </a:endParaRPr>
          </a:p>
          <a:p>
            <a:pPr marL="822325" lvl="1" indent="-285750" eaLnBrk="1" hangingPunct="1">
              <a:buFont typeface="Wingdings" pitchFamily="2" charset="2"/>
              <a:buChar char="Ø"/>
            </a:pPr>
            <a:r>
              <a:rPr lang="zh-TW" altLang="zh-TW" sz="2800" b="1" dirty="0">
                <a:latin typeface="標楷體" pitchFamily="65" charset="-120"/>
              </a:rPr>
              <a:t>唱名表決</a:t>
            </a:r>
            <a:endParaRPr lang="zh-TW" altLang="en-US" sz="2800" b="1" dirty="0">
              <a:latin typeface="標楷體" pitchFamily="65" charset="-120"/>
            </a:endParaRPr>
          </a:p>
          <a:p>
            <a:pPr marL="822325" lvl="1" indent="-285750" eaLnBrk="1" hangingPunct="1">
              <a:buFont typeface="Wingdings" pitchFamily="2" charset="2"/>
              <a:buChar char="Ø"/>
            </a:pPr>
            <a:r>
              <a:rPr lang="zh-TW" altLang="zh-TW" sz="2800" b="1" dirty="0">
                <a:latin typeface="標楷體" pitchFamily="65" charset="-120"/>
              </a:rPr>
              <a:t>投票表決</a:t>
            </a:r>
          </a:p>
          <a:p>
            <a:pPr marL="357188" indent="-357188" eaLnBrk="1" hangingPunct="1">
              <a:buFontTx/>
              <a:buNone/>
            </a:pPr>
            <a:endParaRPr lang="zh-TW" altLang="zh-TW" sz="2800" dirty="0">
              <a:ea typeface="新細明體" charset="-120"/>
            </a:endParaRPr>
          </a:p>
          <a:p>
            <a:pPr marL="357188" indent="-357188" eaLnBrk="1" hangingPunct="1"/>
            <a:endParaRPr lang="zh-TW" altLang="en-US" sz="2800" dirty="0">
              <a:ea typeface="新細明體" charset="-12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五、會議記錄 </a:t>
            </a:r>
          </a:p>
        </p:txBody>
      </p:sp>
      <p:sp>
        <p:nvSpPr>
          <p:cNvPr id="47106" name="Rectangle 3"/>
          <p:cNvSpPr>
            <a:spLocks noGrp="1" noChangeArrowheads="1"/>
          </p:cNvSpPr>
          <p:nvPr>
            <p:ph idx="1"/>
          </p:nvPr>
        </p:nvSpPr>
        <p:spPr>
          <a:xfrm>
            <a:off x="971550" y="1484313"/>
            <a:ext cx="7345363" cy="4495800"/>
          </a:xfrm>
        </p:spPr>
        <p:txBody>
          <a:bodyPr/>
          <a:lstStyle/>
          <a:p>
            <a:pPr marL="444500" indent="-444500" eaLnBrk="1" hangingPunct="1">
              <a:buFont typeface="Wingdings" pitchFamily="2" charset="2"/>
              <a:buChar char="u"/>
            </a:pPr>
            <a:r>
              <a:rPr lang="zh-TW" altLang="en-US" sz="2800" b="1" dirty="0">
                <a:latin typeface="標楷體" pitchFamily="65" charset="-120"/>
              </a:rPr>
              <a:t>紀錄人員，除各該會議另有規定外，得由主席指定，或由會議推選之。</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12</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444500" indent="-444500" eaLnBrk="1" hangingPunct="1">
              <a:buFont typeface="Wingdings" pitchFamily="2" charset="2"/>
              <a:buChar char="u"/>
            </a:pPr>
            <a:r>
              <a:rPr lang="zh-TW" altLang="en-US" sz="2800" b="1" dirty="0">
                <a:latin typeface="標楷體" pitchFamily="65" charset="-120"/>
              </a:rPr>
              <a:t>會議紀錄，如係由會員兼任者，有發言權及表決權。</a:t>
            </a:r>
            <a:r>
              <a:rPr lang="en-US" altLang="zh-TW" sz="1600" b="1" dirty="0">
                <a:solidFill>
                  <a:schemeClr val="accent2">
                    <a:lumMod val="75000"/>
                  </a:schemeClr>
                </a:solidFill>
              </a:rPr>
              <a:t>(</a:t>
            </a:r>
            <a:r>
              <a:rPr lang="zh-TW" altLang="en-US" sz="1600" b="1" dirty="0">
                <a:solidFill>
                  <a:schemeClr val="accent2">
                    <a:lumMod val="75000"/>
                  </a:schemeClr>
                </a:solidFill>
              </a:rPr>
              <a:t>會議規範第</a:t>
            </a:r>
            <a:r>
              <a:rPr lang="en-US" altLang="zh-TW" sz="1600" b="1" dirty="0">
                <a:solidFill>
                  <a:schemeClr val="accent2">
                    <a:lumMod val="75000"/>
                  </a:schemeClr>
                </a:solidFill>
              </a:rPr>
              <a:t>13</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444500" indent="-444500" eaLnBrk="1" hangingPunct="1">
              <a:buFont typeface="Wingdings" pitchFamily="2" charset="2"/>
              <a:buChar char="u"/>
            </a:pPr>
            <a:r>
              <a:rPr lang="zh-TW" altLang="en-US" sz="2800" b="1" dirty="0">
                <a:latin typeface="標楷體" pitchFamily="65" charset="-120"/>
              </a:rPr>
              <a:t>農會各種法定會議紀錄，應於會後</a:t>
            </a:r>
            <a:r>
              <a:rPr lang="en-US" altLang="zh-TW" sz="2800" b="1" dirty="0">
                <a:latin typeface="標楷體" pitchFamily="65" charset="-120"/>
              </a:rPr>
              <a:t>7</a:t>
            </a:r>
            <a:r>
              <a:rPr lang="zh-TW" altLang="en-US" sz="2800" b="1" dirty="0">
                <a:latin typeface="標楷體" pitchFamily="65" charset="-120"/>
              </a:rPr>
              <a:t>日內，報主管機關備查；其屬於農會法第</a:t>
            </a:r>
            <a:r>
              <a:rPr lang="en-US" altLang="zh-TW" sz="2800" b="1" dirty="0">
                <a:latin typeface="標楷體" pitchFamily="65" charset="-120"/>
              </a:rPr>
              <a:t>37</a:t>
            </a:r>
            <a:r>
              <a:rPr lang="zh-TW" altLang="en-US" sz="2800" b="1" dirty="0">
                <a:latin typeface="標楷體" pitchFamily="65" charset="-120"/>
              </a:rPr>
              <a:t>條各款之決議，並應專案報經主管機關核准，始得執行。</a:t>
            </a:r>
            <a:r>
              <a:rPr lang="en-US" altLang="zh-TW" sz="1600" b="1" dirty="0">
                <a:solidFill>
                  <a:schemeClr val="accent2">
                    <a:lumMod val="75000"/>
                  </a:schemeClr>
                </a:solidFill>
              </a:rPr>
              <a:t>(</a:t>
            </a:r>
            <a:r>
              <a:rPr lang="zh-TW" altLang="en-US" sz="1600" b="1" dirty="0">
                <a:solidFill>
                  <a:schemeClr val="accent2">
                    <a:lumMod val="75000"/>
                  </a:schemeClr>
                </a:solidFill>
              </a:rPr>
              <a:t>農會法施行細則第</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p>
        </p:txBody>
      </p:sp>
      <p:sp>
        <p:nvSpPr>
          <p:cNvPr id="47107" name="Rectangle 15"/>
          <p:cNvSpPr>
            <a:spLocks noGrp="1" noChangeArrowheads="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304B5E9-9DC0-4824-8983-AF96D2E57A2E}" type="slidenum">
              <a:rPr lang="zh-TW" altLang="en-US" sz="1400">
                <a:solidFill>
                  <a:schemeClr val="tx1"/>
                </a:solidFill>
                <a:latin typeface="Times New Roman" pitchFamily="18" charset="0"/>
              </a:rPr>
              <a:pPr fontAlgn="base">
                <a:spcBef>
                  <a:spcPct val="0"/>
                </a:spcBef>
                <a:spcAft>
                  <a:spcPct val="0"/>
                </a:spcAft>
                <a:defRPr/>
              </a:pPr>
              <a:t>26</a:t>
            </a:fld>
            <a:endParaRPr lang="en-US" altLang="zh-TW" sz="1400">
              <a:solidFill>
                <a:schemeClr val="tx1"/>
              </a:solidFill>
              <a:latin typeface="Times New Roman" pitchFamily="18" charset="0"/>
            </a:endParaRPr>
          </a:p>
        </p:txBody>
      </p:sp>
      <p:sp>
        <p:nvSpPr>
          <p:cNvPr id="47108" name="投影片編號版面配置區 3"/>
          <p:cNvSpPr txBox="1">
            <a:spLocks noGrp="1"/>
          </p:cNvSpPr>
          <p:nvPr/>
        </p:nvSpPr>
        <p:spPr bwMode="auto">
          <a:xfrm>
            <a:off x="7239000" y="6400800"/>
            <a:ext cx="1905000" cy="457200"/>
          </a:xfrm>
          <a:prstGeom prst="rect">
            <a:avLst/>
          </a:prstGeom>
          <a:noFill/>
          <a:ln w="9525">
            <a:noFill/>
            <a:miter lim="800000"/>
            <a:headEnd/>
            <a:tailEnd/>
          </a:ln>
        </p:spPr>
        <p:txBody>
          <a:bodyPr anchor="b"/>
          <a:lstStyle/>
          <a:p>
            <a:pPr algn="r"/>
            <a:fld id="{961E6D73-3893-455B-BF67-787F10B248F5}" type="slidenum">
              <a:rPr kumimoji="0" lang="zh-TW" altLang="en-US" sz="1400">
                <a:latin typeface="Times New Roman" pitchFamily="18" charset="0"/>
              </a:rPr>
              <a:pPr algn="r"/>
              <a:t>26</a:t>
            </a:fld>
            <a:endParaRPr kumimoji="0" lang="en-US" altLang="zh-TW" sz="1400">
              <a:latin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755650" y="260350"/>
            <a:ext cx="7696200" cy="676275"/>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六、會議應行注意事務工作</a:t>
            </a:r>
          </a:p>
        </p:txBody>
      </p:sp>
      <p:sp>
        <p:nvSpPr>
          <p:cNvPr id="48130" name="Rectangle 3"/>
          <p:cNvSpPr>
            <a:spLocks noGrp="1" noChangeArrowheads="1"/>
          </p:cNvSpPr>
          <p:nvPr>
            <p:ph idx="1"/>
          </p:nvPr>
        </p:nvSpPr>
        <p:spPr>
          <a:xfrm>
            <a:off x="539750" y="1125538"/>
            <a:ext cx="8137525" cy="5327650"/>
          </a:xfrm>
        </p:spPr>
        <p:txBody>
          <a:bodyPr/>
          <a:lstStyle/>
          <a:p>
            <a:pPr marL="803275" indent="-803275" eaLnBrk="1" hangingPunct="1">
              <a:lnSpc>
                <a:spcPct val="80000"/>
              </a:lnSpc>
              <a:buFontTx/>
              <a:buNone/>
            </a:pPr>
            <a:r>
              <a:rPr lang="en-US" altLang="zh-TW" sz="2800" b="1" dirty="0">
                <a:latin typeface="標楷體" pitchFamily="65" charset="-120"/>
              </a:rPr>
              <a:t>(</a:t>
            </a:r>
            <a:r>
              <a:rPr lang="zh-TW" altLang="en-US" sz="2800" b="1" dirty="0">
                <a:latin typeface="標楷體" pitchFamily="65" charset="-120"/>
              </a:rPr>
              <a:t>一</a:t>
            </a:r>
            <a:r>
              <a:rPr lang="en-US" altLang="zh-TW" sz="2800" b="1" dirty="0">
                <a:latin typeface="標楷體" pitchFamily="65" charset="-120"/>
              </a:rPr>
              <a:t>)</a:t>
            </a:r>
            <a:r>
              <a:rPr lang="zh-TW" altLang="en-US" sz="2800" b="1" dirty="0">
                <a:latin typeface="標楷體" pitchFamily="65" charset="-120"/>
              </a:rPr>
              <a:t>事前準備：</a:t>
            </a:r>
          </a:p>
          <a:p>
            <a:pPr marL="803275" indent="-803275" eaLnBrk="1" hangingPunct="1">
              <a:lnSpc>
                <a:spcPct val="80000"/>
              </a:lnSpc>
              <a:buFontTx/>
              <a:buNone/>
            </a:pPr>
            <a:r>
              <a:rPr lang="en-US" altLang="zh-TW" sz="2800" b="1" dirty="0">
                <a:latin typeface="標楷體" pitchFamily="65" charset="-120"/>
              </a:rPr>
              <a:t>  1.</a:t>
            </a:r>
            <a:r>
              <a:rPr lang="zh-TW" altLang="en-US" sz="2800" b="1" dirty="0">
                <a:latin typeface="標楷體" pitchFamily="65" charset="-120"/>
              </a:rPr>
              <a:t>訂定開會日期、時間地點後並會知各單位主管。</a:t>
            </a:r>
          </a:p>
          <a:p>
            <a:pPr marL="803275" indent="-803275" eaLnBrk="1" hangingPunct="1">
              <a:lnSpc>
                <a:spcPct val="80000"/>
              </a:lnSpc>
              <a:buFontTx/>
              <a:buNone/>
            </a:pPr>
            <a:r>
              <a:rPr lang="en-US" altLang="zh-TW" sz="2800" b="1" dirty="0">
                <a:latin typeface="標楷體" pitchFamily="65" charset="-120"/>
              </a:rPr>
              <a:t>  2.</a:t>
            </a:r>
            <a:r>
              <a:rPr lang="zh-TW" altLang="en-US" sz="2800" b="1" dirty="0">
                <a:latin typeface="標楷體" pitchFamily="65" charset="-120"/>
              </a:rPr>
              <a:t>請各單位提出開會相關報告及議案並編訂議程。</a:t>
            </a:r>
          </a:p>
          <a:p>
            <a:pPr marL="803275" indent="-803275" eaLnBrk="1" hangingPunct="1">
              <a:lnSpc>
                <a:spcPct val="80000"/>
              </a:lnSpc>
              <a:buFontTx/>
              <a:buNone/>
            </a:pPr>
            <a:r>
              <a:rPr lang="en-US" altLang="zh-TW" sz="2800" b="1" dirty="0">
                <a:latin typeface="標楷體" pitchFamily="65" charset="-120"/>
              </a:rPr>
              <a:t>  3.</a:t>
            </a:r>
            <a:r>
              <a:rPr lang="zh-TW" altLang="en-US" sz="2800" b="1" dirty="0">
                <a:latin typeface="標楷體" pitchFamily="65" charset="-120"/>
              </a:rPr>
              <a:t>開會</a:t>
            </a:r>
            <a:r>
              <a:rPr lang="en-US" altLang="zh-TW" sz="2800" b="1" dirty="0">
                <a:latin typeface="標楷體" pitchFamily="65" charset="-120"/>
              </a:rPr>
              <a:t>7</a:t>
            </a:r>
            <a:r>
              <a:rPr lang="zh-TW" altLang="en-US" sz="2800" b="1" dirty="0">
                <a:latin typeface="標楷體" pitchFamily="65" charset="-120"/>
              </a:rPr>
              <a:t>日前</a:t>
            </a:r>
            <a:r>
              <a:rPr lang="en-US" altLang="zh-TW" sz="2800" b="1" dirty="0">
                <a:latin typeface="標楷體" pitchFamily="65" charset="-120"/>
              </a:rPr>
              <a:t>(</a:t>
            </a:r>
            <a:r>
              <a:rPr lang="zh-TW" altLang="en-US" sz="2800" b="1" dirty="0">
                <a:latin typeface="標楷體" pitchFamily="65" charset="-120"/>
              </a:rPr>
              <a:t>包括例假日但不包括發文日及開會當日</a:t>
            </a:r>
            <a:r>
              <a:rPr lang="en-US" altLang="zh-TW" sz="2800" b="1" dirty="0">
                <a:latin typeface="標楷體" pitchFamily="65" charset="-120"/>
              </a:rPr>
              <a:t>)</a:t>
            </a:r>
            <a:r>
              <a:rPr lang="zh-TW" altLang="en-US" sz="2800" b="1" dirty="0">
                <a:latin typeface="標楷體" pitchFamily="65" charset="-120"/>
              </a:rPr>
              <a:t>寄發開會通知應出席人員及有關機關、單位，並會知農會相關列席人員。</a:t>
            </a:r>
          </a:p>
          <a:p>
            <a:pPr marL="1246188" lvl="1" indent="-263525" eaLnBrk="1" hangingPunct="1">
              <a:lnSpc>
                <a:spcPct val="80000"/>
              </a:lnSpc>
              <a:buSzPct val="90000"/>
              <a:buFont typeface="Wingdings" pitchFamily="2" charset="2"/>
              <a:buChar char="Ø"/>
            </a:pPr>
            <a:r>
              <a:rPr lang="zh-TW" altLang="en-US" sz="2800" b="1" dirty="0">
                <a:latin typeface="標楷體" pitchFamily="65" charset="-120"/>
              </a:rPr>
              <a:t>開會通知單對外行文規定：會員代表大會、理事會、監事會、農事小組會議由理事長簽署。</a:t>
            </a:r>
          </a:p>
          <a:p>
            <a:pPr marL="1246188" lvl="1" indent="-263525" eaLnBrk="1" hangingPunct="1">
              <a:lnSpc>
                <a:spcPct val="80000"/>
              </a:lnSpc>
              <a:buSzPct val="90000"/>
              <a:buFont typeface="Wingdings" pitchFamily="2" charset="2"/>
              <a:buChar char="Ø"/>
            </a:pPr>
            <a:r>
              <a:rPr lang="zh-TW" altLang="en-US" sz="2800" b="1" dirty="0">
                <a:latin typeface="標楷體" pitchFamily="65" charset="-120"/>
              </a:rPr>
              <a:t>監事會通知各監事及各部門列席人員由理事長簽署。</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250825" y="260350"/>
            <a:ext cx="8569325" cy="72866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六、會議應行注意事務工作</a:t>
            </a:r>
            <a:r>
              <a:rPr lang="en-US" altLang="zh-TW" sz="4000" b="1"/>
              <a:t>(</a:t>
            </a:r>
            <a:r>
              <a:rPr lang="zh-TW" altLang="en-US" sz="4000" b="1"/>
              <a:t>續</a:t>
            </a:r>
            <a:r>
              <a:rPr lang="en-US" altLang="zh-TW" sz="4000" b="1"/>
              <a:t>)</a:t>
            </a:r>
          </a:p>
        </p:txBody>
      </p:sp>
      <p:sp>
        <p:nvSpPr>
          <p:cNvPr id="49154" name="Rectangle 3"/>
          <p:cNvSpPr>
            <a:spLocks noGrp="1" noChangeArrowheads="1"/>
          </p:cNvSpPr>
          <p:nvPr>
            <p:ph idx="1"/>
          </p:nvPr>
        </p:nvSpPr>
        <p:spPr>
          <a:xfrm>
            <a:off x="539750" y="1268760"/>
            <a:ext cx="8424863" cy="5255865"/>
          </a:xfrm>
        </p:spPr>
        <p:txBody>
          <a:bodyPr/>
          <a:lstStyle/>
          <a:p>
            <a:pPr marL="803275" indent="-803275" eaLnBrk="1" hangingPunct="1">
              <a:lnSpc>
                <a:spcPct val="80000"/>
              </a:lnSpc>
              <a:buFontTx/>
              <a:buNone/>
            </a:pPr>
            <a:r>
              <a:rPr lang="en-US" altLang="zh-TW" sz="2800" b="1" dirty="0">
                <a:latin typeface="標楷體" pitchFamily="65" charset="-120"/>
              </a:rPr>
              <a:t>(</a:t>
            </a:r>
            <a:r>
              <a:rPr lang="zh-TW" altLang="en-US" sz="2800" b="1" dirty="0">
                <a:latin typeface="標楷體" pitchFamily="65" charset="-120"/>
              </a:rPr>
              <a:t>二</a:t>
            </a:r>
            <a:r>
              <a:rPr lang="en-US" altLang="zh-TW" sz="2800" b="1" dirty="0">
                <a:latin typeface="標楷體" pitchFamily="65" charset="-120"/>
              </a:rPr>
              <a:t>)</a:t>
            </a:r>
            <a:r>
              <a:rPr lang="zh-TW" altLang="en-US" sz="2800" b="1" dirty="0">
                <a:latin typeface="標楷體" pitchFamily="65" charset="-120"/>
              </a:rPr>
              <a:t>開會前：</a:t>
            </a:r>
          </a:p>
          <a:p>
            <a:pPr marL="803275" indent="-803275" eaLnBrk="1" hangingPunct="1">
              <a:lnSpc>
                <a:spcPct val="80000"/>
              </a:lnSpc>
              <a:buFontTx/>
              <a:buNone/>
            </a:pPr>
            <a:r>
              <a:rPr lang="en-US" altLang="zh-TW" sz="2800" b="1" dirty="0">
                <a:latin typeface="標楷體" pitchFamily="65" charset="-120"/>
              </a:rPr>
              <a:t>  1.</a:t>
            </a:r>
            <a:r>
              <a:rPr lang="zh-TW" altLang="en-US" sz="2800" b="1" dirty="0">
                <a:latin typeface="標楷體" pitchFamily="65" charset="-120"/>
              </a:rPr>
              <a:t>佈置會議場所。</a:t>
            </a:r>
          </a:p>
          <a:p>
            <a:pPr marL="803275" indent="-803275" eaLnBrk="1" hangingPunct="1">
              <a:lnSpc>
                <a:spcPct val="80000"/>
              </a:lnSpc>
              <a:buFontTx/>
              <a:buNone/>
            </a:pPr>
            <a:r>
              <a:rPr lang="en-US" altLang="zh-TW" sz="2800" b="1" dirty="0">
                <a:latin typeface="標楷體" pitchFamily="65" charset="-120"/>
              </a:rPr>
              <a:t>  2.</a:t>
            </a:r>
            <a:r>
              <a:rPr lang="zh-TW" altLang="en-US" sz="2800" b="1" dirty="0">
                <a:latin typeface="標楷體" pitchFamily="65" charset="-120"/>
              </a:rPr>
              <a:t>準備開會時各項所需物品。</a:t>
            </a:r>
          </a:p>
          <a:p>
            <a:pPr marL="803275" indent="-803275" eaLnBrk="1" hangingPunct="1">
              <a:lnSpc>
                <a:spcPct val="80000"/>
              </a:lnSpc>
              <a:buFontTx/>
              <a:buNone/>
            </a:pPr>
            <a:r>
              <a:rPr lang="en-US" altLang="zh-TW" sz="2800" b="1" dirty="0">
                <a:latin typeface="標楷體" pitchFamily="65" charset="-120"/>
              </a:rPr>
              <a:t>  3.</a:t>
            </a:r>
            <a:r>
              <a:rPr lang="zh-TW" altLang="en-US" sz="2800" b="1" dirty="0">
                <a:latin typeface="標楷體" pitchFamily="65" charset="-120"/>
              </a:rPr>
              <a:t>排訂會議時工作人員</a:t>
            </a:r>
            <a:r>
              <a:rPr lang="en-US" altLang="zh-TW" sz="2800" b="1" dirty="0">
                <a:latin typeface="標楷體" pitchFamily="65" charset="-120"/>
              </a:rPr>
              <a:t>(</a:t>
            </a:r>
            <a:r>
              <a:rPr lang="zh-TW" altLang="en-US" sz="2800" b="1" dirty="0">
                <a:latin typeface="標楷體" pitchFamily="65" charset="-120"/>
              </a:rPr>
              <a:t>司儀、記錄、服務人員</a:t>
            </a:r>
            <a:r>
              <a:rPr lang="en-US" altLang="zh-TW" sz="2800" b="1" dirty="0">
                <a:latin typeface="標楷體" pitchFamily="65" charset="-120"/>
              </a:rPr>
              <a:t>)</a:t>
            </a:r>
            <a:r>
              <a:rPr lang="zh-TW" altLang="en-US" sz="2800" b="1" dirty="0">
                <a:latin typeface="標楷體" pitchFamily="65" charset="-120"/>
              </a:rPr>
              <a:t>。</a:t>
            </a:r>
            <a:endParaRPr lang="en-US" altLang="zh-TW" sz="2800" b="1" dirty="0">
              <a:latin typeface="標楷體" pitchFamily="65" charset="-120"/>
            </a:endParaRPr>
          </a:p>
          <a:p>
            <a:pPr marL="803275" indent="-803275" eaLnBrk="1" hangingPunct="1">
              <a:lnSpc>
                <a:spcPct val="90000"/>
              </a:lnSpc>
              <a:spcBef>
                <a:spcPct val="50000"/>
              </a:spcBef>
              <a:buFontTx/>
              <a:buNone/>
            </a:pPr>
            <a:r>
              <a:rPr lang="en-US" altLang="zh-TW" sz="2800" b="1" dirty="0">
                <a:latin typeface="標楷體" pitchFamily="65" charset="-120"/>
              </a:rPr>
              <a:t>(</a:t>
            </a:r>
            <a:r>
              <a:rPr lang="zh-TW" altLang="en-US" sz="2800" b="1" dirty="0">
                <a:latin typeface="標楷體" pitchFamily="65" charset="-120"/>
              </a:rPr>
              <a:t>三</a:t>
            </a:r>
            <a:r>
              <a:rPr lang="en-US" altLang="zh-TW" sz="2800" b="1" dirty="0">
                <a:latin typeface="標楷體" pitchFamily="65" charset="-120"/>
              </a:rPr>
              <a:t>)</a:t>
            </a:r>
            <a:r>
              <a:rPr lang="zh-TW" altLang="en-US" sz="2800" b="1" dirty="0">
                <a:latin typeface="標楷體" pitchFamily="65" charset="-120"/>
              </a:rPr>
              <a:t>開會時：</a:t>
            </a:r>
          </a:p>
          <a:p>
            <a:pPr marL="803275" indent="-803275" eaLnBrk="1" hangingPunct="1">
              <a:lnSpc>
                <a:spcPct val="80000"/>
              </a:lnSpc>
              <a:buFontTx/>
              <a:buNone/>
            </a:pPr>
            <a:r>
              <a:rPr lang="en-US" altLang="zh-TW" sz="2800" b="1" dirty="0">
                <a:latin typeface="標楷體" pitchFamily="65" charset="-120"/>
              </a:rPr>
              <a:t>  1.</a:t>
            </a:r>
            <a:r>
              <a:rPr lang="zh-TW" altLang="en-US" sz="2800" b="1" dirty="0">
                <a:latin typeface="標楷體" pitchFamily="65" charset="-120"/>
              </a:rPr>
              <a:t>開會進行前與主席溝通會議進行時應必備事項。</a:t>
            </a:r>
          </a:p>
          <a:p>
            <a:pPr marL="803275" indent="-803275" eaLnBrk="1" hangingPunct="1">
              <a:lnSpc>
                <a:spcPct val="80000"/>
              </a:lnSpc>
              <a:buFontTx/>
              <a:buNone/>
            </a:pPr>
            <a:r>
              <a:rPr lang="en-US" altLang="zh-TW" sz="2800" b="1" dirty="0">
                <a:latin typeface="標楷體" pitchFamily="65" charset="-120"/>
              </a:rPr>
              <a:t>  2.</a:t>
            </a:r>
            <a:r>
              <a:rPr lang="zh-TW" altLang="en-US" sz="2800" b="1" dirty="0">
                <a:latin typeface="標楷體" pitchFamily="65" charset="-120"/>
              </a:rPr>
              <a:t>隨時掌握會議進行相關程序及各項事宜。</a:t>
            </a:r>
          </a:p>
          <a:p>
            <a:pPr marL="803275" indent="-803275" eaLnBrk="1" hangingPunct="1">
              <a:lnSpc>
                <a:spcPct val="80000"/>
              </a:lnSpc>
              <a:buFontTx/>
              <a:buNone/>
            </a:pPr>
            <a:r>
              <a:rPr lang="en-US" altLang="zh-TW" sz="2800" b="1" dirty="0">
                <a:latin typeface="標楷體" pitchFamily="65" charset="-120"/>
              </a:rPr>
              <a:t>  3.</a:t>
            </a:r>
            <a:r>
              <a:rPr lang="zh-TW" altLang="en-US" sz="2800" b="1" dirty="0">
                <a:latin typeface="標楷體" pitchFamily="65" charset="-120"/>
              </a:rPr>
              <a:t>會議進行中對每議案討論過程應掌握並確實紀錄。</a:t>
            </a:r>
          </a:p>
          <a:p>
            <a:pPr marL="803275" indent="-803275" eaLnBrk="1" hangingPunct="1">
              <a:lnSpc>
                <a:spcPct val="80000"/>
              </a:lnSpc>
              <a:buFontTx/>
              <a:buNone/>
            </a:pPr>
            <a:r>
              <a:rPr lang="en-US" altLang="zh-TW" sz="2800" b="1" dirty="0">
                <a:latin typeface="標楷體" pitchFamily="65" charset="-120"/>
              </a:rPr>
              <a:t>  4.</a:t>
            </a:r>
            <a:r>
              <a:rPr lang="zh-TW" altLang="en-US" sz="2800" b="1" dirty="0">
                <a:latin typeface="標楷體" pitchFamily="65" charset="-120"/>
              </a:rPr>
              <a:t>會議結束前宣讀會議紀錄</a:t>
            </a:r>
            <a:r>
              <a:rPr lang="en-US" altLang="zh-TW" sz="2800" b="1" dirty="0">
                <a:latin typeface="標楷體" pitchFamily="65" charset="-120"/>
              </a:rPr>
              <a:t>(</a:t>
            </a:r>
            <a:r>
              <a:rPr lang="zh-TW" altLang="en-US" sz="2800" b="1" dirty="0">
                <a:latin typeface="標楷體" pitchFamily="65" charset="-120"/>
              </a:rPr>
              <a:t>須紀錄簽署者免</a:t>
            </a:r>
            <a:r>
              <a:rPr lang="en-US" altLang="zh-TW" sz="2800" b="1" dirty="0">
                <a:latin typeface="標楷體" pitchFamily="65" charset="-120"/>
              </a:rPr>
              <a:t>)</a:t>
            </a:r>
            <a:r>
              <a:rPr lang="zh-TW" altLang="en-US" sz="2800" b="1" dirty="0">
                <a:latin typeface="標楷體" pitchFamily="65" charset="-120"/>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395288" y="304800"/>
            <a:ext cx="8139112"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六、會議應行注意事務工作</a:t>
            </a:r>
            <a:r>
              <a:rPr lang="en-US" altLang="zh-TW" sz="4000" b="1"/>
              <a:t>(</a:t>
            </a:r>
            <a:r>
              <a:rPr lang="zh-TW" altLang="en-US" sz="4000" b="1"/>
              <a:t>續</a:t>
            </a:r>
            <a:r>
              <a:rPr lang="en-US" altLang="zh-TW" sz="4000" b="1"/>
              <a:t>)</a:t>
            </a:r>
          </a:p>
        </p:txBody>
      </p:sp>
      <p:sp>
        <p:nvSpPr>
          <p:cNvPr id="50178" name="Rectangle 3"/>
          <p:cNvSpPr>
            <a:spLocks noGrp="1" noChangeArrowheads="1"/>
          </p:cNvSpPr>
          <p:nvPr>
            <p:ph idx="1"/>
          </p:nvPr>
        </p:nvSpPr>
        <p:spPr>
          <a:xfrm>
            <a:off x="611560" y="1556792"/>
            <a:ext cx="7920037" cy="4197350"/>
          </a:xfrm>
        </p:spPr>
        <p:txBody>
          <a:bodyPr/>
          <a:lstStyle/>
          <a:p>
            <a:pPr marL="812800" indent="-812800" eaLnBrk="1" hangingPunct="1">
              <a:lnSpc>
                <a:spcPct val="105000"/>
              </a:lnSpc>
              <a:buFontTx/>
              <a:buNone/>
            </a:pPr>
            <a:r>
              <a:rPr lang="en-US" altLang="zh-TW" sz="2800" b="1" dirty="0">
                <a:latin typeface="標楷體" pitchFamily="65" charset="-120"/>
              </a:rPr>
              <a:t>(</a:t>
            </a:r>
            <a:r>
              <a:rPr lang="zh-TW" altLang="en-US" sz="2800" b="1" dirty="0">
                <a:latin typeface="標楷體" pitchFamily="65" charset="-120"/>
              </a:rPr>
              <a:t>四</a:t>
            </a:r>
            <a:r>
              <a:rPr lang="en-US" altLang="zh-TW" sz="2800" b="1" dirty="0">
                <a:latin typeface="標楷體" pitchFamily="65" charset="-120"/>
              </a:rPr>
              <a:t>)</a:t>
            </a:r>
            <a:r>
              <a:rPr lang="zh-TW" altLang="en-US" sz="2800" b="1" dirty="0">
                <a:latin typeface="標楷體" pitchFamily="65" charset="-120"/>
              </a:rPr>
              <a:t>會議結束後：</a:t>
            </a:r>
          </a:p>
          <a:p>
            <a:pPr marL="812800" indent="-812800" eaLnBrk="1" hangingPunct="1">
              <a:lnSpc>
                <a:spcPct val="105000"/>
              </a:lnSpc>
              <a:buFontTx/>
              <a:buNone/>
            </a:pPr>
            <a:r>
              <a:rPr lang="en-US" altLang="zh-TW" sz="2800" b="1" dirty="0">
                <a:latin typeface="標楷體" pitchFamily="65" charset="-120"/>
              </a:rPr>
              <a:t>  1.</a:t>
            </a:r>
            <a:r>
              <a:rPr lang="zh-TW" altLang="en-US" sz="2800" b="1" dirty="0">
                <a:latin typeface="標楷體" pitchFamily="65" charset="-120"/>
              </a:rPr>
              <a:t>儘速完成會議紀錄並送相關人員判行</a:t>
            </a:r>
            <a:r>
              <a:rPr lang="en-US" altLang="zh-TW" sz="2800" b="1" dirty="0">
                <a:latin typeface="標楷體" pitchFamily="65" charset="-120"/>
              </a:rPr>
              <a:t>(</a:t>
            </a:r>
            <a:r>
              <a:rPr lang="zh-TW" altLang="en-US" sz="2800" b="1" dirty="0">
                <a:latin typeface="標楷體" pitchFamily="65" charset="-120"/>
              </a:rPr>
              <a:t>包括須紀錄簽署者</a:t>
            </a:r>
            <a:r>
              <a:rPr lang="en-US" altLang="zh-TW" sz="2800" b="1" dirty="0">
                <a:latin typeface="標楷體" pitchFamily="65" charset="-120"/>
              </a:rPr>
              <a:t>)</a:t>
            </a:r>
            <a:r>
              <a:rPr lang="zh-TW" altLang="en-US" sz="2800" b="1" dirty="0">
                <a:latin typeface="標楷體" pitchFamily="65" charset="-120"/>
              </a:rPr>
              <a:t>。</a:t>
            </a:r>
          </a:p>
          <a:p>
            <a:pPr marL="812800" indent="-812800" eaLnBrk="1" hangingPunct="1">
              <a:lnSpc>
                <a:spcPct val="105000"/>
              </a:lnSpc>
              <a:buFontTx/>
              <a:buNone/>
            </a:pPr>
            <a:r>
              <a:rPr lang="en-US" altLang="zh-TW" sz="2800" b="1" dirty="0">
                <a:latin typeface="標楷體" pitchFamily="65" charset="-120"/>
              </a:rPr>
              <a:t>  2.</a:t>
            </a:r>
            <a:r>
              <a:rPr lang="zh-TW" altLang="en-US" sz="2800" b="1" dirty="0">
                <a:latin typeface="標楷體" pitchFamily="65" charset="-120"/>
              </a:rPr>
              <a:t>會議後</a:t>
            </a:r>
            <a:r>
              <a:rPr lang="en-US" altLang="zh-TW" sz="2800" b="1" dirty="0">
                <a:latin typeface="標楷體" pitchFamily="65" charset="-120"/>
              </a:rPr>
              <a:t>7</a:t>
            </a:r>
            <a:r>
              <a:rPr lang="zh-TW" altLang="en-US" sz="2800" b="1" dirty="0">
                <a:latin typeface="標楷體" pitchFamily="65" charset="-120"/>
              </a:rPr>
              <a:t>日內函送會議紀錄至主管機關備查及相關單位及人員。</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332656"/>
            <a:ext cx="8229600" cy="722312"/>
          </a:xfrm>
        </p:spPr>
        <p:txBody>
          <a:bodyPr>
            <a:normAutofit/>
          </a:bodyPr>
          <a:lstStyle/>
          <a:p>
            <a:pPr algn="ctr" eaLnBrk="1" hangingPunct="1"/>
            <a:r>
              <a:rPr lang="zh-TW" altLang="en-US" sz="4000" b="1" dirty="0"/>
              <a:t>壹、前  言 </a:t>
            </a:r>
          </a:p>
        </p:txBody>
      </p:sp>
      <p:sp>
        <p:nvSpPr>
          <p:cNvPr id="18434" name="文字版面配置區 2"/>
          <p:cNvSpPr>
            <a:spLocks noGrp="1"/>
          </p:cNvSpPr>
          <p:nvPr>
            <p:ph idx="1"/>
          </p:nvPr>
        </p:nvSpPr>
        <p:spPr>
          <a:xfrm>
            <a:off x="457200" y="1340767"/>
            <a:ext cx="8435280" cy="4983833"/>
          </a:xfrm>
        </p:spPr>
        <p:txBody>
          <a:bodyPr/>
          <a:lstStyle/>
          <a:p>
            <a:pPr marL="357188" indent="-357188" eaLnBrk="1" hangingPunct="1">
              <a:buFont typeface="Wingdings" pitchFamily="2" charset="2"/>
              <a:buChar char="u"/>
            </a:pPr>
            <a:r>
              <a:rPr lang="zh-TW" altLang="en-US" dirty="0"/>
              <a:t>農會會員</a:t>
            </a:r>
            <a:r>
              <a:rPr lang="en-US" altLang="zh-TW" dirty="0"/>
              <a:t>(</a:t>
            </a:r>
            <a:r>
              <a:rPr lang="zh-TW" altLang="en-US" dirty="0"/>
              <a:t>代表</a:t>
            </a:r>
            <a:r>
              <a:rPr lang="en-US" altLang="zh-TW" dirty="0"/>
              <a:t>)</a:t>
            </a:r>
            <a:r>
              <a:rPr lang="zh-TW" altLang="en-US" dirty="0"/>
              <a:t>、理事、監事等選任人員行使權益限會議時為之</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29</a:t>
            </a:r>
            <a:r>
              <a:rPr lang="zh-TW" altLang="en-US" sz="1600" b="1" dirty="0">
                <a:solidFill>
                  <a:schemeClr val="accent2">
                    <a:lumMod val="75000"/>
                  </a:schemeClr>
                </a:solidFill>
              </a:rPr>
              <a:t> 條</a:t>
            </a:r>
            <a:r>
              <a:rPr lang="en-US" altLang="zh-TW" sz="1600" b="1" dirty="0">
                <a:solidFill>
                  <a:schemeClr val="accent2">
                    <a:lumMod val="75000"/>
                  </a:schemeClr>
                </a:solidFill>
              </a:rPr>
              <a:t>)</a:t>
            </a:r>
            <a:r>
              <a:rPr lang="zh-TW" altLang="en-US" dirty="0"/>
              <a:t>。</a:t>
            </a:r>
            <a:endParaRPr lang="en-US" altLang="zh-TW" dirty="0"/>
          </a:p>
          <a:p>
            <a:pPr marL="357188" indent="-357188" eaLnBrk="1" hangingPunct="1">
              <a:buFont typeface="Wingdings" pitchFamily="2" charset="2"/>
              <a:buChar char="u"/>
            </a:pPr>
            <a:r>
              <a:rPr lang="zh-TW" altLang="en-US" dirty="0"/>
              <a:t>農會運作有賴各種法定會議召開，策劃農會之發展方向，並使農會員工執行各項會議決議，服務農民。</a:t>
            </a:r>
            <a:endParaRPr lang="en-US" altLang="zh-TW" dirty="0"/>
          </a:p>
          <a:p>
            <a:pPr marL="357188" indent="-357188" eaLnBrk="1" hangingPunct="1">
              <a:buFont typeface="Wingdings" pitchFamily="2" charset="2"/>
              <a:buChar char="u"/>
            </a:pPr>
            <a:r>
              <a:rPr lang="zh-TW" altLang="en-US" dirty="0"/>
              <a:t>良好之會議品質有助於農會順暢運作，強化農會對會員之服務</a:t>
            </a:r>
            <a:r>
              <a:rPr lang="zh-TW" altLang="zh-TW" dirty="0"/>
              <a:t>；</a:t>
            </a:r>
            <a:r>
              <a:rPr lang="zh-TW" altLang="en-US" dirty="0"/>
              <a:t>不佳的議事內容，可能導致農會內部紛爭，甚或觸法，造成農會經營之困境。</a:t>
            </a:r>
            <a:endParaRPr lang="en-US" altLang="zh-TW" dirty="0"/>
          </a:p>
          <a:p>
            <a:pPr marL="357188" indent="-357188" eaLnBrk="1" hangingPunct="1">
              <a:buFont typeface="Wingdings" pitchFamily="2" charset="2"/>
              <a:buChar char="u"/>
            </a:pPr>
            <a:r>
              <a:rPr lang="zh-TW" altLang="en-US" dirty="0"/>
              <a:t>無論會議召集程序、主持人對於會議之掌握、參與會議人員及協助會議進行之議事人員，對於會議相關法規、規範及實務運作須有一定程度之了解，方能開好各項法定會議。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a:xfrm>
            <a:off x="854739" y="1124744"/>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3600" b="1" dirty="0">
                <a:solidFill>
                  <a:schemeClr val="tx1"/>
                </a:solidFill>
              </a:rPr>
              <a:t>會員代表大會議程範例</a:t>
            </a:r>
            <a:endParaRPr lang="en-US" altLang="zh-TW" sz="3600" b="1" dirty="0">
              <a:solidFill>
                <a:schemeClr val="tx1"/>
              </a:solidFill>
            </a:endParaRPr>
          </a:p>
        </p:txBody>
      </p:sp>
      <p:sp>
        <p:nvSpPr>
          <p:cNvPr id="53251" name="Rectangle 3"/>
          <p:cNvSpPr>
            <a:spLocks noGrp="1" noChangeArrowheads="1"/>
          </p:cNvSpPr>
          <p:nvPr>
            <p:ph type="body" idx="4294967295"/>
          </p:nvPr>
        </p:nvSpPr>
        <p:spPr>
          <a:xfrm>
            <a:off x="418177" y="2133600"/>
            <a:ext cx="8569325" cy="4495800"/>
          </a:xfrm>
        </p:spPr>
        <p:txBody>
          <a:bodyPr/>
          <a:lstStyle/>
          <a:p>
            <a:pPr marL="811213" indent="-811213" algn="ctr" eaLnBrk="1" hangingPunct="1">
              <a:lnSpc>
                <a:spcPct val="90000"/>
              </a:lnSpc>
              <a:buFontTx/>
              <a:buNone/>
            </a:pPr>
            <a:r>
              <a:rPr lang="zh-TW" altLang="en-US" sz="2400" b="1" dirty="0">
                <a:latin typeface="標楷體" pitchFamily="65" charset="-120"/>
              </a:rPr>
              <a:t>○○縣</a:t>
            </a:r>
            <a:r>
              <a:rPr lang="en-US" altLang="zh-TW" sz="2400" b="1" dirty="0">
                <a:latin typeface="標楷體" pitchFamily="65" charset="-120"/>
              </a:rPr>
              <a:t>(</a:t>
            </a:r>
            <a:r>
              <a:rPr lang="zh-TW" altLang="en-US" sz="2400" b="1" dirty="0">
                <a:latin typeface="標楷體" pitchFamily="65" charset="-120"/>
              </a:rPr>
              <a:t>市</a:t>
            </a:r>
            <a:r>
              <a:rPr lang="en-US" altLang="zh-TW" sz="2400" b="1" dirty="0">
                <a:latin typeface="標楷體" pitchFamily="65" charset="-120"/>
              </a:rPr>
              <a:t>)○○</a:t>
            </a:r>
            <a:r>
              <a:rPr lang="zh-TW" altLang="en-US" sz="2400" b="1" dirty="0">
                <a:latin typeface="標楷體" pitchFamily="65" charset="-120"/>
              </a:rPr>
              <a:t>農會第○屆會員</a:t>
            </a:r>
            <a:r>
              <a:rPr lang="en-US" altLang="zh-TW" sz="2400" b="1" dirty="0">
                <a:latin typeface="標楷體" pitchFamily="65" charset="-120"/>
              </a:rPr>
              <a:t>(</a:t>
            </a:r>
            <a:r>
              <a:rPr lang="zh-TW" altLang="en-US" sz="2400" b="1" dirty="0">
                <a:latin typeface="標楷體" pitchFamily="65" charset="-120"/>
              </a:rPr>
              <a:t>代表</a:t>
            </a:r>
            <a:r>
              <a:rPr lang="en-US" altLang="zh-TW" sz="2400" b="1" dirty="0">
                <a:latin typeface="標楷體" pitchFamily="65" charset="-120"/>
              </a:rPr>
              <a:t>)</a:t>
            </a:r>
            <a:r>
              <a:rPr lang="zh-TW" altLang="en-US" sz="2400" b="1" dirty="0">
                <a:latin typeface="標楷體" pitchFamily="65" charset="-120"/>
              </a:rPr>
              <a:t>大會第一次會議議程</a:t>
            </a:r>
          </a:p>
          <a:p>
            <a:pPr marL="811213" indent="-811213" eaLnBrk="1" hangingPunct="1">
              <a:lnSpc>
                <a:spcPct val="90000"/>
              </a:lnSpc>
              <a:buFontTx/>
              <a:buNone/>
            </a:pPr>
            <a:endParaRPr lang="zh-TW" altLang="en-US" sz="2400" b="1" dirty="0">
              <a:latin typeface="標楷體" pitchFamily="65" charset="-120"/>
            </a:endParaRPr>
          </a:p>
          <a:p>
            <a:pPr marL="811213" indent="-811213" eaLnBrk="1" hangingPunct="1">
              <a:lnSpc>
                <a:spcPct val="90000"/>
              </a:lnSpc>
              <a:buFontTx/>
              <a:buNone/>
            </a:pPr>
            <a:r>
              <a:rPr lang="zh-TW" altLang="en-US" sz="2400" b="1" dirty="0">
                <a:latin typeface="標楷體" pitchFamily="65" charset="-120"/>
              </a:rPr>
              <a:t>一、召集人報告法定人數、出缺席及請假人數並宣布開會</a:t>
            </a:r>
          </a:p>
          <a:p>
            <a:pPr marL="811213" indent="-811213" eaLnBrk="1" hangingPunct="1">
              <a:lnSpc>
                <a:spcPct val="90000"/>
              </a:lnSpc>
              <a:buFontTx/>
              <a:buNone/>
            </a:pPr>
            <a:r>
              <a:rPr lang="zh-TW" altLang="en-US" sz="2400" b="1" dirty="0">
                <a:latin typeface="標楷體" pitchFamily="65" charset="-120"/>
              </a:rPr>
              <a:t>二、互推主席</a:t>
            </a:r>
            <a:r>
              <a:rPr lang="en-US" altLang="zh-TW" sz="2400" b="1" dirty="0">
                <a:latin typeface="標楷體" pitchFamily="65" charset="-120"/>
              </a:rPr>
              <a:t>(</a:t>
            </a:r>
            <a:r>
              <a:rPr lang="zh-TW" altLang="en-US" sz="2400" b="1" dirty="0">
                <a:latin typeface="標楷體" pitchFamily="65" charset="-120"/>
              </a:rPr>
              <a:t>推舉記錄員並確認議程程序</a:t>
            </a:r>
            <a:r>
              <a:rPr lang="en-US" altLang="zh-TW" sz="2400" b="1" dirty="0">
                <a:latin typeface="標楷體" pitchFamily="65" charset="-120"/>
              </a:rPr>
              <a:t>)</a:t>
            </a:r>
          </a:p>
          <a:p>
            <a:pPr marL="811213" indent="-811213" eaLnBrk="1" hangingPunct="1">
              <a:lnSpc>
                <a:spcPct val="90000"/>
              </a:lnSpc>
              <a:buFontTx/>
              <a:buNone/>
            </a:pPr>
            <a:r>
              <a:rPr lang="zh-TW" altLang="en-US" sz="2400" b="1" dirty="0">
                <a:latin typeface="標楷體" pitchFamily="65" charset="-120"/>
              </a:rPr>
              <a:t>三、全體肅立</a:t>
            </a:r>
          </a:p>
          <a:p>
            <a:pPr marL="811213" indent="-811213" eaLnBrk="1" hangingPunct="1">
              <a:lnSpc>
                <a:spcPct val="90000"/>
              </a:lnSpc>
              <a:buFontTx/>
              <a:buNone/>
            </a:pPr>
            <a:r>
              <a:rPr lang="zh-TW" altLang="en-US" sz="2400" b="1" dirty="0">
                <a:latin typeface="標楷體" pitchFamily="65" charset="-120"/>
              </a:rPr>
              <a:t>四、主席就位</a:t>
            </a:r>
          </a:p>
          <a:p>
            <a:pPr marL="811213" indent="-811213" eaLnBrk="1" hangingPunct="1">
              <a:lnSpc>
                <a:spcPct val="90000"/>
              </a:lnSpc>
              <a:buFontTx/>
              <a:buNone/>
            </a:pPr>
            <a:r>
              <a:rPr lang="zh-TW" altLang="en-US" sz="2400" b="1" dirty="0">
                <a:latin typeface="標楷體" pitchFamily="65" charset="-120"/>
              </a:rPr>
              <a:t>五、向國旗暨  國父遺像行最敬禮</a:t>
            </a:r>
          </a:p>
          <a:p>
            <a:pPr marL="811213" indent="-811213" eaLnBrk="1" hangingPunct="1">
              <a:lnSpc>
                <a:spcPct val="90000"/>
              </a:lnSpc>
              <a:buFontTx/>
              <a:buNone/>
            </a:pPr>
            <a:r>
              <a:rPr lang="zh-TW" altLang="en-US" sz="2400" b="1" dirty="0">
                <a:latin typeface="標楷體" pitchFamily="65" charset="-120"/>
              </a:rPr>
              <a:t>六、主席致詞</a:t>
            </a:r>
          </a:p>
          <a:p>
            <a:pPr marL="811213" indent="-811213" eaLnBrk="1" hangingPunct="1">
              <a:lnSpc>
                <a:spcPct val="90000"/>
              </a:lnSpc>
              <a:buFontTx/>
              <a:buNone/>
            </a:pPr>
            <a:r>
              <a:rPr lang="zh-TW" altLang="en-US" sz="2400" b="1" dirty="0">
                <a:latin typeface="標楷體" pitchFamily="65" charset="-120"/>
              </a:rPr>
              <a:t>七、主管機關代表致詞</a:t>
            </a:r>
          </a:p>
          <a:p>
            <a:pPr marL="811213" indent="-811213" eaLnBrk="1" hangingPunct="1">
              <a:lnSpc>
                <a:spcPct val="90000"/>
              </a:lnSpc>
              <a:buFontTx/>
              <a:buNone/>
            </a:pPr>
            <a:r>
              <a:rPr lang="zh-TW" altLang="en-US" sz="2400" b="1" dirty="0">
                <a:latin typeface="標楷體" pitchFamily="65" charset="-120"/>
              </a:rPr>
              <a:t>八、上級農會代表致詞</a:t>
            </a:r>
          </a:p>
          <a:p>
            <a:pPr marL="811213" indent="-811213" eaLnBrk="1" hangingPunct="1">
              <a:lnSpc>
                <a:spcPct val="90000"/>
              </a:lnSpc>
              <a:buFontTx/>
              <a:buNone/>
            </a:pPr>
            <a:r>
              <a:rPr lang="zh-TW" altLang="en-US" sz="2400" b="1" dirty="0">
                <a:latin typeface="標楷體" pitchFamily="65" charset="-120"/>
              </a:rPr>
              <a:t>九、來賓代表致詞</a:t>
            </a:r>
          </a:p>
        </p:txBody>
      </p:sp>
      <p:sp>
        <p:nvSpPr>
          <p:cNvPr id="6" name="Rectangle 2"/>
          <p:cNvSpPr txBox="1">
            <a:spLocks noChangeArrowheads="1"/>
          </p:cNvSpPr>
          <p:nvPr/>
        </p:nvSpPr>
        <p:spPr bwMode="auto">
          <a:xfrm>
            <a:off x="418177" y="188640"/>
            <a:ext cx="8569325" cy="900113"/>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標楷體" pitchFamily="65" charset="-120"/>
              </a:defRPr>
            </a:lvl2pPr>
            <a:lvl3pPr algn="l" rtl="0" eaLnBrk="0" fontAlgn="base" hangingPunct="0">
              <a:spcBef>
                <a:spcPct val="0"/>
              </a:spcBef>
              <a:spcAft>
                <a:spcPct val="0"/>
              </a:spcAft>
              <a:defRPr sz="5000">
                <a:solidFill>
                  <a:schemeClr val="tx2"/>
                </a:solidFill>
                <a:latin typeface="Calibri" pitchFamily="34" charset="0"/>
                <a:ea typeface="標楷體" pitchFamily="65" charset="-120"/>
              </a:defRPr>
            </a:lvl3pPr>
            <a:lvl4pPr algn="l" rtl="0" eaLnBrk="0" fontAlgn="base" hangingPunct="0">
              <a:spcBef>
                <a:spcPct val="0"/>
              </a:spcBef>
              <a:spcAft>
                <a:spcPct val="0"/>
              </a:spcAft>
              <a:defRPr sz="5000">
                <a:solidFill>
                  <a:schemeClr val="tx2"/>
                </a:solidFill>
                <a:latin typeface="Calibri" pitchFamily="34" charset="0"/>
                <a:ea typeface="標楷體" pitchFamily="65" charset="-120"/>
              </a:defRPr>
            </a:lvl4pPr>
            <a:lvl5pPr algn="l" rtl="0" eaLnBrk="0" fontAlgn="base" hangingPunct="0">
              <a:spcBef>
                <a:spcPct val="0"/>
              </a:spcBef>
              <a:spcAft>
                <a:spcPct val="0"/>
              </a:spcAft>
              <a:defRPr sz="5000">
                <a:solidFill>
                  <a:schemeClr val="tx2"/>
                </a:solidFill>
                <a:latin typeface="Calibri" pitchFamily="34" charset="0"/>
                <a:ea typeface="標楷體" pitchFamily="65" charset="-120"/>
              </a:defRPr>
            </a:lvl5pPr>
            <a:lvl6pPr marL="457200" algn="l" rtl="0" fontAlgn="base">
              <a:spcBef>
                <a:spcPct val="0"/>
              </a:spcBef>
              <a:spcAft>
                <a:spcPct val="0"/>
              </a:spcAft>
              <a:defRPr sz="5000">
                <a:solidFill>
                  <a:schemeClr val="tx2"/>
                </a:solidFill>
                <a:latin typeface="Calibri" pitchFamily="34" charset="0"/>
                <a:ea typeface="標楷體" pitchFamily="65" charset="-120"/>
              </a:defRPr>
            </a:lvl6pPr>
            <a:lvl7pPr marL="914400" algn="l" rtl="0" fontAlgn="base">
              <a:spcBef>
                <a:spcPct val="0"/>
              </a:spcBef>
              <a:spcAft>
                <a:spcPct val="0"/>
              </a:spcAft>
              <a:defRPr sz="5000">
                <a:solidFill>
                  <a:schemeClr val="tx2"/>
                </a:solidFill>
                <a:latin typeface="Calibri" pitchFamily="34" charset="0"/>
                <a:ea typeface="標楷體" pitchFamily="65" charset="-120"/>
              </a:defRPr>
            </a:lvl7pPr>
            <a:lvl8pPr marL="1371600" algn="l" rtl="0" fontAlgn="base">
              <a:spcBef>
                <a:spcPct val="0"/>
              </a:spcBef>
              <a:spcAft>
                <a:spcPct val="0"/>
              </a:spcAft>
              <a:defRPr sz="5000">
                <a:solidFill>
                  <a:schemeClr val="tx2"/>
                </a:solidFill>
                <a:latin typeface="Calibri" pitchFamily="34" charset="0"/>
                <a:ea typeface="標楷體" pitchFamily="65" charset="-120"/>
              </a:defRPr>
            </a:lvl8pPr>
            <a:lvl9pPr marL="1828800" algn="l" rtl="0" fontAlgn="base">
              <a:spcBef>
                <a:spcPct val="0"/>
              </a:spcBef>
              <a:spcAft>
                <a:spcPct val="0"/>
              </a:spcAft>
              <a:defRPr sz="5000">
                <a:solidFill>
                  <a:schemeClr val="tx2"/>
                </a:solidFill>
                <a:latin typeface="Calibri" pitchFamily="34" charset="0"/>
                <a:ea typeface="標楷體" pitchFamily="65" charset="-120"/>
              </a:defRPr>
            </a:lvl9pPr>
          </a:lstStyle>
          <a:p>
            <a:pPr algn="ctr" eaLnBrk="1" hangingPunct="1"/>
            <a:r>
              <a:rPr kumimoji="0" lang="zh-TW" altLang="en-US" sz="3600" b="1" dirty="0"/>
              <a:t>肆、</a:t>
            </a:r>
            <a:r>
              <a:rPr kumimoji="0" lang="en-US" altLang="zh-TW" sz="3600" b="1"/>
              <a:t>114</a:t>
            </a:r>
            <a:r>
              <a:rPr kumimoji="0" lang="zh-TW" altLang="en-US" sz="3600" b="1"/>
              <a:t>年</a:t>
            </a:r>
            <a:r>
              <a:rPr kumimoji="0" lang="zh-TW" altLang="en-US" sz="3600" b="1" dirty="0"/>
              <a:t>屆次改選後第</a:t>
            </a:r>
            <a:r>
              <a:rPr kumimoji="0" lang="en-US" altLang="zh-TW" sz="3600" b="1" dirty="0"/>
              <a:t>1</a:t>
            </a:r>
            <a:r>
              <a:rPr kumimoji="0" lang="zh-TW" altLang="en-US" sz="3600" b="1" dirty="0"/>
              <a:t>次農會法定會議應注意事項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a:t>
            </a:r>
            <a:r>
              <a:rPr lang="zh-TW" altLang="en-US" sz="4000" b="1"/>
              <a:t> </a:t>
            </a:r>
          </a:p>
        </p:txBody>
      </p:sp>
      <p:sp>
        <p:nvSpPr>
          <p:cNvPr id="54274" name="Rectangle 3"/>
          <p:cNvSpPr>
            <a:spLocks noGrp="1" noChangeArrowheads="1"/>
          </p:cNvSpPr>
          <p:nvPr>
            <p:ph idx="1"/>
          </p:nvPr>
        </p:nvSpPr>
        <p:spPr>
          <a:xfrm>
            <a:off x="323850" y="1330325"/>
            <a:ext cx="8353425" cy="4495800"/>
          </a:xfrm>
        </p:spPr>
        <p:txBody>
          <a:bodyPr/>
          <a:lstStyle/>
          <a:p>
            <a:pPr marL="623888" indent="-623888" eaLnBrk="1" hangingPunct="1">
              <a:lnSpc>
                <a:spcPct val="80000"/>
              </a:lnSpc>
              <a:buFontTx/>
              <a:buNone/>
              <a:tabLst>
                <a:tab pos="623888" algn="l"/>
              </a:tabLst>
            </a:pPr>
            <a:r>
              <a:rPr lang="zh-TW" altLang="en-US" sz="2400" b="1" dirty="0">
                <a:latin typeface="標楷體" pitchFamily="65" charset="-120"/>
              </a:rPr>
              <a:t>十、選舉</a:t>
            </a:r>
            <a:r>
              <a:rPr lang="en-US" altLang="zh-TW" sz="2400" b="1" dirty="0">
                <a:latin typeface="標楷體" pitchFamily="65" charset="-120"/>
              </a:rPr>
              <a:t>(</a:t>
            </a:r>
            <a:r>
              <a:rPr lang="zh-TW" altLang="en-US" sz="2400" b="1" dirty="0">
                <a:latin typeface="標楷體" pitchFamily="65" charset="-120"/>
              </a:rPr>
              <a:t>依據會議規範第</a:t>
            </a:r>
            <a:r>
              <a:rPr lang="en-US" altLang="zh-TW" sz="2400" b="1" dirty="0">
                <a:latin typeface="標楷體" pitchFamily="65" charset="-120"/>
              </a:rPr>
              <a:t>8</a:t>
            </a:r>
            <a:r>
              <a:rPr lang="zh-TW" altLang="en-US" sz="2400" b="1" dirty="0">
                <a:latin typeface="標楷體" pitchFamily="65" charset="-120"/>
              </a:rPr>
              <a:t>條第</a:t>
            </a:r>
            <a:r>
              <a:rPr lang="en-US" altLang="zh-TW" sz="2400" b="1" dirty="0">
                <a:latin typeface="標楷體" pitchFamily="65" charset="-120"/>
              </a:rPr>
              <a:t>1</a:t>
            </a:r>
            <a:r>
              <a:rPr lang="zh-TW" altLang="en-US" sz="2400" b="1" dirty="0">
                <a:latin typeface="標楷體" pitchFamily="65" charset="-120"/>
              </a:rPr>
              <a:t>項第</a:t>
            </a:r>
            <a:r>
              <a:rPr lang="en-US" altLang="zh-TW" sz="2400" b="1" dirty="0">
                <a:latin typeface="標楷體" pitchFamily="65" charset="-120"/>
              </a:rPr>
              <a:t>4</a:t>
            </a:r>
            <a:r>
              <a:rPr lang="zh-TW" altLang="en-US" sz="2400" b="1" dirty="0">
                <a:latin typeface="標楷體" pitchFamily="65" charset="-120"/>
              </a:rPr>
              <a:t>款之規定如有必要，此項得移於討論事項之前</a:t>
            </a:r>
            <a:r>
              <a:rPr lang="en-US" altLang="zh-TW" sz="2400" b="1" dirty="0">
                <a:latin typeface="標楷體" pitchFamily="65" charset="-120"/>
              </a:rPr>
              <a:t>)</a:t>
            </a:r>
          </a:p>
          <a:p>
            <a:pPr marL="1349375" lvl="1" indent="-546100" eaLnBrk="1" hangingPunct="1">
              <a:lnSpc>
                <a:spcPct val="80000"/>
              </a:lnSpc>
              <a:buFontTx/>
              <a:buNone/>
              <a:tabLst>
                <a:tab pos="623888" algn="l"/>
              </a:tabLst>
            </a:pPr>
            <a:r>
              <a:rPr lang="en-US" altLang="zh-TW" b="1" dirty="0">
                <a:latin typeface="標楷體" pitchFamily="65" charset="-120"/>
              </a:rPr>
              <a:t>(</a:t>
            </a:r>
            <a:r>
              <a:rPr lang="zh-TW" altLang="en-US" b="1" dirty="0">
                <a:latin typeface="標楷體" pitchFamily="65" charset="-120"/>
              </a:rPr>
              <a:t>一</a:t>
            </a:r>
            <a:r>
              <a:rPr lang="en-US" altLang="zh-TW" b="1" dirty="0">
                <a:latin typeface="標楷體" pitchFamily="65" charset="-120"/>
              </a:rPr>
              <a:t>)</a:t>
            </a:r>
            <a:r>
              <a:rPr lang="zh-TW" altLang="en-US" b="1" dirty="0">
                <a:latin typeface="標楷體" pitchFamily="65" charset="-120"/>
              </a:rPr>
              <a:t>張貼本會理、監事及出席縣農會會員代表候選人名單。</a:t>
            </a:r>
          </a:p>
          <a:p>
            <a:pPr marL="1349375" lvl="1" indent="-546100" eaLnBrk="1" hangingPunct="1">
              <a:lnSpc>
                <a:spcPct val="80000"/>
              </a:lnSpc>
              <a:buFontTx/>
              <a:buNone/>
              <a:tabLst>
                <a:tab pos="623888" algn="l"/>
              </a:tabLst>
            </a:pPr>
            <a:r>
              <a:rPr lang="en-US" altLang="zh-TW" b="1" dirty="0">
                <a:latin typeface="標楷體" pitchFamily="65" charset="-120"/>
              </a:rPr>
              <a:t>(</a:t>
            </a:r>
            <a:r>
              <a:rPr lang="zh-TW" altLang="en-US" b="1" dirty="0">
                <a:latin typeface="標楷體" pitchFamily="65" charset="-120"/>
              </a:rPr>
              <a:t>二</a:t>
            </a:r>
            <a:r>
              <a:rPr lang="en-US" altLang="zh-TW" b="1" dirty="0">
                <a:latin typeface="標楷體" pitchFamily="65" charset="-120"/>
              </a:rPr>
              <a:t>)</a:t>
            </a:r>
            <a:r>
              <a:rPr lang="zh-TW" altLang="en-US" b="1" dirty="0">
                <a:latin typeface="標楷體" pitchFamily="65" charset="-120"/>
              </a:rPr>
              <a:t>主席宣佈選舉之名稱、應選出名額、</a:t>
            </a:r>
            <a:r>
              <a:rPr lang="zh-TW" altLang="en-US" b="1" dirty="0">
                <a:solidFill>
                  <a:srgbClr val="0000CC"/>
                </a:solidFill>
                <a:latin typeface="標楷體" pitchFamily="65" charset="-120"/>
                <a:hlinkClick r:id="rId2" action="ppaction://hlinksldjump"/>
              </a:rPr>
              <a:t>選舉方式</a:t>
            </a:r>
            <a:r>
              <a:rPr lang="zh-TW" altLang="en-US" b="1" dirty="0">
                <a:latin typeface="標楷體" pitchFamily="65" charset="-120"/>
              </a:rPr>
              <a:t>及無效票之鑑定等有關選舉注意事項，並請主管機關指導員補充法令指示</a:t>
            </a:r>
          </a:p>
          <a:p>
            <a:pPr marL="1349375" lvl="1" indent="-546100" eaLnBrk="1" hangingPunct="1">
              <a:lnSpc>
                <a:spcPct val="80000"/>
              </a:lnSpc>
              <a:buFontTx/>
              <a:buNone/>
              <a:tabLst>
                <a:tab pos="623888" algn="l"/>
              </a:tabLst>
            </a:pPr>
            <a:r>
              <a:rPr lang="en-US" altLang="zh-TW" b="1" dirty="0">
                <a:latin typeface="標楷體" pitchFamily="65" charset="-120"/>
              </a:rPr>
              <a:t>(</a:t>
            </a:r>
            <a:r>
              <a:rPr lang="zh-TW" altLang="en-US" b="1" dirty="0">
                <a:latin typeface="標楷體" pitchFamily="65" charset="-120"/>
              </a:rPr>
              <a:t>三</a:t>
            </a:r>
            <a:r>
              <a:rPr lang="en-US" altLang="zh-TW" b="1" dirty="0">
                <a:latin typeface="標楷體" pitchFamily="65" charset="-120"/>
              </a:rPr>
              <a:t>)</a:t>
            </a:r>
            <a:r>
              <a:rPr lang="zh-TW" altLang="en-US" b="1" dirty="0">
                <a:latin typeface="標楷體" pitchFamily="65" charset="-120"/>
              </a:rPr>
              <a:t>互推</a:t>
            </a:r>
            <a:r>
              <a:rPr lang="en-US" altLang="zh-TW" b="1" dirty="0">
                <a:latin typeface="標楷體" pitchFamily="65" charset="-120"/>
              </a:rPr>
              <a:t>(</a:t>
            </a:r>
            <a:r>
              <a:rPr lang="zh-TW" altLang="en-US" b="1" dirty="0">
                <a:latin typeface="標楷體" pitchFamily="65" charset="-120"/>
              </a:rPr>
              <a:t>或指定</a:t>
            </a:r>
            <a:r>
              <a:rPr lang="en-US" altLang="zh-TW" b="1" dirty="0">
                <a:latin typeface="標楷體" pitchFamily="65" charset="-120"/>
              </a:rPr>
              <a:t>)</a:t>
            </a:r>
            <a:r>
              <a:rPr lang="zh-TW" altLang="en-US" b="1" dirty="0">
                <a:latin typeface="標楷體" pitchFamily="65" charset="-120"/>
              </a:rPr>
              <a:t>監票員</a:t>
            </a:r>
            <a:r>
              <a:rPr lang="en-US" altLang="zh-TW" b="1" dirty="0">
                <a:latin typeface="標楷體" pitchFamily="65" charset="-120"/>
              </a:rPr>
              <a:t>(2</a:t>
            </a:r>
            <a:r>
              <a:rPr lang="zh-TW" altLang="en-US" b="1" dirty="0">
                <a:latin typeface="標楷體" pitchFamily="65" charset="-120"/>
              </a:rPr>
              <a:t>人，</a:t>
            </a:r>
            <a:r>
              <a:rPr lang="zh-TW" altLang="en-US" b="1" dirty="0">
                <a:solidFill>
                  <a:srgbClr val="7030A0"/>
                </a:solidFill>
                <a:latin typeface="標楷體" pitchFamily="65" charset="-120"/>
              </a:rPr>
              <a:t>避免爭議，身為理、監事及出席上級農會會員代表候選人不得擔任投（開）票所之監票員。</a:t>
            </a:r>
            <a:r>
              <a:rPr lang="en-US" altLang="zh-TW" b="1" dirty="0">
                <a:solidFill>
                  <a:srgbClr val="0000CC"/>
                </a:solidFill>
                <a:latin typeface="標楷體" pitchFamily="65" charset="-120"/>
              </a:rPr>
              <a:t>)</a:t>
            </a:r>
            <a:r>
              <a:rPr lang="zh-TW" altLang="en-US" b="1" dirty="0">
                <a:latin typeface="標楷體" pitchFamily="65" charset="-120"/>
              </a:rPr>
              <a:t>、發票員、唱票員、記票員</a:t>
            </a:r>
            <a:r>
              <a:rPr lang="en-US" altLang="zh-TW" b="1" dirty="0">
                <a:latin typeface="標楷體" pitchFamily="65" charset="-120"/>
              </a:rPr>
              <a:t>(</a:t>
            </a:r>
            <a:r>
              <a:rPr lang="zh-TW" altLang="en-US" b="1" dirty="0">
                <a:solidFill>
                  <a:srgbClr val="FF0000"/>
                </a:solidFill>
                <a:latin typeface="標楷體" pitchFamily="65" charset="-120"/>
              </a:rPr>
              <a:t>職員各</a:t>
            </a:r>
            <a:r>
              <a:rPr lang="en-US" altLang="zh-TW" b="1" dirty="0">
                <a:solidFill>
                  <a:srgbClr val="FF0000"/>
                </a:solidFill>
                <a:latin typeface="標楷體" pitchFamily="65" charset="-120"/>
              </a:rPr>
              <a:t>1</a:t>
            </a:r>
            <a:r>
              <a:rPr lang="zh-TW" altLang="en-US" b="1" dirty="0">
                <a:solidFill>
                  <a:srgbClr val="FF0000"/>
                </a:solidFill>
                <a:latin typeface="標楷體" pitchFamily="65" charset="-120"/>
              </a:rPr>
              <a:t>人</a:t>
            </a:r>
            <a:r>
              <a:rPr lang="en-US" altLang="zh-TW" b="1" dirty="0">
                <a:solidFill>
                  <a:srgbClr val="FF0000"/>
                </a:solidFill>
                <a:latin typeface="標楷體" pitchFamily="65" charset="-120"/>
              </a:rPr>
              <a:t>)</a:t>
            </a:r>
            <a:endParaRPr lang="zh-TW" altLang="en-US" b="1" dirty="0">
              <a:solidFill>
                <a:srgbClr val="0000CC"/>
              </a:solidFill>
              <a:latin typeface="標楷體" pitchFamily="65" charset="-120"/>
            </a:endParaRPr>
          </a:p>
          <a:p>
            <a:pPr marL="1349375" lvl="1" indent="-546100" eaLnBrk="1" hangingPunct="1">
              <a:lnSpc>
                <a:spcPct val="80000"/>
              </a:lnSpc>
              <a:buFontTx/>
              <a:buNone/>
              <a:tabLst>
                <a:tab pos="623888" algn="l"/>
              </a:tabLst>
            </a:pPr>
            <a:r>
              <a:rPr lang="en-US" altLang="zh-TW" b="1" dirty="0">
                <a:latin typeface="標楷體" pitchFamily="65" charset="-120"/>
              </a:rPr>
              <a:t>(</a:t>
            </a:r>
            <a:r>
              <a:rPr lang="zh-TW" altLang="en-US" b="1" dirty="0">
                <a:latin typeface="標楷體" pitchFamily="65" charset="-120"/>
              </a:rPr>
              <a:t>四</a:t>
            </a:r>
            <a:r>
              <a:rPr lang="en-US" altLang="zh-TW" b="1" dirty="0">
                <a:latin typeface="標楷體" pitchFamily="65" charset="-120"/>
              </a:rPr>
              <a:t>)</a:t>
            </a:r>
            <a:r>
              <a:rPr lang="zh-TW" altLang="en-US" b="1" dirty="0">
                <a:latin typeface="標楷體" pitchFamily="65" charset="-120"/>
              </a:rPr>
              <a:t>選舉：選舉理事（應選出名額為○人）</a:t>
            </a:r>
          </a:p>
          <a:p>
            <a:pPr marL="623888" indent="-623888" eaLnBrk="1" hangingPunct="1">
              <a:lnSpc>
                <a:spcPct val="80000"/>
              </a:lnSpc>
              <a:buFontTx/>
              <a:buNone/>
              <a:tabLst>
                <a:tab pos="623888" algn="l"/>
              </a:tabLst>
            </a:pPr>
            <a:r>
              <a:rPr lang="zh-TW" altLang="en-US" sz="2400" b="1" dirty="0">
                <a:latin typeface="標楷體" pitchFamily="65" charset="-120"/>
              </a:rPr>
              <a:t>               選舉監事（應選出名額為○人）</a:t>
            </a:r>
          </a:p>
          <a:p>
            <a:pPr marL="623888" indent="-623888" eaLnBrk="1" hangingPunct="1">
              <a:lnSpc>
                <a:spcPct val="80000"/>
              </a:lnSpc>
              <a:buFontTx/>
              <a:buNone/>
              <a:tabLst>
                <a:tab pos="623888" algn="l"/>
              </a:tabLst>
            </a:pPr>
            <a:r>
              <a:rPr lang="zh-TW" altLang="en-US" sz="2400" b="1" dirty="0">
                <a:latin typeface="標楷體" pitchFamily="65" charset="-120"/>
              </a:rPr>
              <a:t>               選舉出席縣農會會員代表（應選出名額為</a:t>
            </a:r>
          </a:p>
          <a:p>
            <a:pPr marL="623888" indent="-623888" eaLnBrk="1" hangingPunct="1">
              <a:lnSpc>
                <a:spcPct val="80000"/>
              </a:lnSpc>
              <a:buFontTx/>
              <a:buNone/>
              <a:tabLst>
                <a:tab pos="623888" algn="l"/>
              </a:tabLst>
            </a:pPr>
            <a:r>
              <a:rPr lang="zh-TW" altLang="en-US" sz="2400" b="1" dirty="0">
                <a:latin typeface="標楷體" pitchFamily="65" charset="-120"/>
              </a:rPr>
              <a:t>               ○人）</a:t>
            </a:r>
          </a:p>
          <a:p>
            <a:pPr marL="1349375" lvl="1" indent="-546100" eaLnBrk="1" hangingPunct="1">
              <a:lnSpc>
                <a:spcPct val="80000"/>
              </a:lnSpc>
              <a:buFontTx/>
              <a:buNone/>
              <a:tabLst>
                <a:tab pos="623888" algn="l"/>
              </a:tabLst>
            </a:pPr>
            <a:r>
              <a:rPr lang="en-US" altLang="zh-TW" b="1" dirty="0">
                <a:latin typeface="標楷體" pitchFamily="65" charset="-120"/>
              </a:rPr>
              <a:t>(</a:t>
            </a:r>
            <a:r>
              <a:rPr lang="zh-TW" altLang="en-US" b="1" dirty="0">
                <a:latin typeface="標楷體" pitchFamily="65" charset="-120"/>
              </a:rPr>
              <a:t>五</a:t>
            </a:r>
            <a:r>
              <a:rPr lang="en-US" altLang="zh-TW" b="1" dirty="0">
                <a:latin typeface="標楷體" pitchFamily="65" charset="-120"/>
              </a:rPr>
              <a:t>)</a:t>
            </a:r>
            <a:r>
              <a:rPr lang="zh-TW" altLang="en-US" b="1" dirty="0">
                <a:latin typeface="標楷體" pitchFamily="65" charset="-120"/>
              </a:rPr>
              <a:t>開票並宣佈選舉結果。</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a:t>
            </a:r>
            <a:r>
              <a:rPr lang="zh-TW" altLang="en-US" sz="4000" b="1"/>
              <a:t> </a:t>
            </a:r>
          </a:p>
        </p:txBody>
      </p:sp>
      <p:sp>
        <p:nvSpPr>
          <p:cNvPr id="31747" name="Rectangle 3"/>
          <p:cNvSpPr>
            <a:spLocks noGrp="1" noChangeArrowheads="1"/>
          </p:cNvSpPr>
          <p:nvPr>
            <p:ph idx="1"/>
          </p:nvPr>
        </p:nvSpPr>
        <p:spPr>
          <a:xfrm>
            <a:off x="539750" y="1330325"/>
            <a:ext cx="8137525" cy="4495800"/>
          </a:xfrm>
        </p:spPr>
        <p:txBody>
          <a:bodyPr>
            <a:normAutofit/>
          </a:bodyPr>
          <a:lstStyle/>
          <a:p>
            <a:pPr marL="623888" indent="-623888" eaLnBrk="1" fontAlgn="auto" hangingPunct="1">
              <a:lnSpc>
                <a:spcPct val="80000"/>
              </a:lnSpc>
              <a:spcAft>
                <a:spcPts val="0"/>
              </a:spcAft>
              <a:buClr>
                <a:schemeClr val="accent3"/>
              </a:buClr>
              <a:buFontTx/>
              <a:buNone/>
              <a:tabLst>
                <a:tab pos="623888" algn="l"/>
              </a:tabLst>
              <a:defRPr/>
            </a:pPr>
            <a:r>
              <a:rPr lang="zh-TW" altLang="en-US" sz="2400" b="1" dirty="0">
                <a:solidFill>
                  <a:srgbClr val="0000CC"/>
                </a:solidFill>
                <a:latin typeface="標楷體" pitchFamily="65" charset="-120"/>
              </a:rPr>
              <a:t>補充</a:t>
            </a:r>
            <a:r>
              <a:rPr lang="en-US" altLang="zh-TW" sz="2400" b="1" dirty="0">
                <a:solidFill>
                  <a:srgbClr val="0000CC"/>
                </a:solidFill>
                <a:latin typeface="標楷體" pitchFamily="65" charset="-120"/>
              </a:rPr>
              <a:t>:</a:t>
            </a:r>
            <a:r>
              <a:rPr lang="zh-TW" altLang="zh-TW" sz="2400" b="1" dirty="0">
                <a:latin typeface="標楷體" pitchFamily="65" charset="-120"/>
              </a:rPr>
              <a:t>農會選舉決定投票方式進行程序：</a:t>
            </a:r>
          </a:p>
          <a:p>
            <a:pPr marL="274320" indent="-274320" eaLnBrk="1" fontAlgn="auto" hangingPunct="1">
              <a:spcAft>
                <a:spcPts val="0"/>
              </a:spcAft>
              <a:buClr>
                <a:schemeClr val="accent3"/>
              </a:buClr>
              <a:buFontTx/>
              <a:buNone/>
              <a:defRPr/>
            </a:pPr>
            <a:r>
              <a:rPr lang="en-US" altLang="zh-TW" sz="2400" b="1" dirty="0">
                <a:latin typeface="標楷體" pitchFamily="65" charset="-120"/>
              </a:rPr>
              <a:t>(1)</a:t>
            </a:r>
            <a:r>
              <a:rPr lang="zh-TW" altLang="zh-TW" sz="2400" b="1" dirty="0">
                <a:latin typeface="標楷體" pitchFamily="65" charset="-120"/>
              </a:rPr>
              <a:t>會議主席</a:t>
            </a:r>
            <a:r>
              <a:rPr lang="en-US" altLang="zh-TW" sz="2400" b="1" dirty="0">
                <a:latin typeface="標楷體" pitchFamily="65" charset="-120"/>
              </a:rPr>
              <a:t>(</a:t>
            </a:r>
            <a:r>
              <a:rPr lang="zh-TW" altLang="zh-TW" sz="2400" b="1" dirty="0">
                <a:latin typeface="標楷體" pitchFamily="65" charset="-120"/>
              </a:rPr>
              <a:t>或主管機關所指派指導員</a:t>
            </a:r>
            <a:r>
              <a:rPr lang="en-US" altLang="zh-TW" sz="2400" b="1" dirty="0">
                <a:latin typeface="標楷體" pitchFamily="65" charset="-120"/>
              </a:rPr>
              <a:t>)</a:t>
            </a:r>
            <a:r>
              <a:rPr lang="zh-TW" altLang="zh-TW" sz="2400" b="1" dirty="0">
                <a:latin typeface="標楷體" pitchFamily="65" charset="-120"/>
              </a:rPr>
              <a:t>說明農會選舉罷免辦法第</a:t>
            </a:r>
            <a:r>
              <a:rPr lang="en-US" altLang="zh-TW" sz="2400" b="1" dirty="0">
                <a:latin typeface="標楷體" pitchFamily="65" charset="-120"/>
              </a:rPr>
              <a:t>18</a:t>
            </a:r>
            <a:r>
              <a:rPr lang="zh-TW" altLang="zh-TW" sz="2400" b="1" dirty="0">
                <a:latin typeface="標楷體" pitchFamily="65" charset="-120"/>
              </a:rPr>
              <a:t>條規定，並徵詢會員代表</a:t>
            </a:r>
            <a:r>
              <a:rPr lang="zh-TW" altLang="zh-TW" sz="2400" b="1" dirty="0">
                <a:solidFill>
                  <a:srgbClr val="FF0000"/>
                </a:solidFill>
                <a:latin typeface="標楷體" pitchFamily="65" charset="-120"/>
              </a:rPr>
              <a:t>是否</a:t>
            </a:r>
            <a:r>
              <a:rPr lang="zh-TW" altLang="zh-TW" sz="2400" b="1" dirty="0">
                <a:latin typeface="標楷體" pitchFamily="65" charset="-120"/>
              </a:rPr>
              <a:t>採用</a:t>
            </a:r>
            <a:r>
              <a:rPr lang="zh-TW" altLang="zh-TW" sz="2400" b="1" u="sng" dirty="0">
                <a:solidFill>
                  <a:srgbClr val="FF0000"/>
                </a:solidFill>
                <a:latin typeface="標楷體" pitchFamily="65" charset="-120"/>
              </a:rPr>
              <a:t>無記名限制連記投票法</a:t>
            </a:r>
            <a:r>
              <a:rPr lang="zh-TW" altLang="zh-TW" sz="2400" b="1" dirty="0">
                <a:latin typeface="標楷體" pitchFamily="65" charset="-120"/>
              </a:rPr>
              <a:t>，如有會員代表主張，應提醒其出具同意書，並交選務人員。如採用無記名連記投票法，無須出具同意書。</a:t>
            </a:r>
          </a:p>
          <a:p>
            <a:pPr marL="274320" indent="-274320" eaLnBrk="1" fontAlgn="auto" hangingPunct="1">
              <a:spcAft>
                <a:spcPts val="0"/>
              </a:spcAft>
              <a:buClr>
                <a:schemeClr val="accent3"/>
              </a:buClr>
              <a:buFontTx/>
              <a:buNone/>
              <a:defRPr/>
            </a:pPr>
            <a:r>
              <a:rPr lang="en-US" altLang="zh-TW" sz="2400" b="1" dirty="0">
                <a:latin typeface="標楷體" pitchFamily="65" charset="-120"/>
              </a:rPr>
              <a:t>(2)</a:t>
            </a:r>
            <a:r>
              <a:rPr lang="zh-TW" altLang="zh-TW" sz="2400" b="1" dirty="0">
                <a:latin typeface="標楷體" pitchFamily="65" charset="-120"/>
              </a:rPr>
              <a:t>會議主席持同意書依序「唱名」，並確認出具同意書之簽到出席。</a:t>
            </a:r>
            <a:r>
              <a:rPr lang="en-US" altLang="zh-TW" sz="2400" b="1" dirty="0">
                <a:latin typeface="標楷體" pitchFamily="65" charset="-120"/>
              </a:rPr>
              <a:t>(</a:t>
            </a:r>
            <a:r>
              <a:rPr lang="zh-TW" altLang="zh-TW" sz="2400" b="1" dirty="0">
                <a:latin typeface="標楷體" pitchFamily="65" charset="-120"/>
              </a:rPr>
              <a:t>選務人員協助清查有無簽到；依農會法第</a:t>
            </a:r>
            <a:r>
              <a:rPr lang="en-US" altLang="zh-TW" sz="2400" b="1" dirty="0">
                <a:latin typeface="標楷體" pitchFamily="65" charset="-120"/>
              </a:rPr>
              <a:t>29</a:t>
            </a:r>
            <a:r>
              <a:rPr lang="zh-TW" altLang="zh-TW" sz="2400" b="1" dirty="0">
                <a:latin typeface="標楷體" pitchFamily="65" charset="-120"/>
              </a:rPr>
              <a:t>條及其施行細則第</a:t>
            </a:r>
            <a:r>
              <a:rPr lang="en-US" altLang="zh-TW" sz="2400" b="1" dirty="0">
                <a:latin typeface="標楷體" pitchFamily="65" charset="-120"/>
              </a:rPr>
              <a:t>24</a:t>
            </a:r>
            <a:r>
              <a:rPr lang="zh-TW" altLang="zh-TW" sz="2400" b="1" dirty="0">
                <a:latin typeface="標楷體" pitchFamily="65" charset="-120"/>
              </a:rPr>
              <a:t>條第</a:t>
            </a:r>
            <a:r>
              <a:rPr lang="en-US" altLang="zh-TW" sz="2400" b="1" dirty="0">
                <a:latin typeface="標楷體" pitchFamily="65" charset="-120"/>
              </a:rPr>
              <a:t>1</a:t>
            </a:r>
            <a:r>
              <a:rPr lang="zh-TW" altLang="zh-TW" sz="2400" b="1" dirty="0">
                <a:latin typeface="標楷體" pitchFamily="65" charset="-120"/>
              </a:rPr>
              <a:t>款規定辦理</a:t>
            </a:r>
            <a:r>
              <a:rPr lang="en-US" altLang="zh-TW" sz="2400" b="1" dirty="0">
                <a:latin typeface="標楷體" pitchFamily="65" charset="-120"/>
              </a:rPr>
              <a:t>)</a:t>
            </a:r>
            <a:endParaRPr lang="zh-TW" altLang="zh-TW" sz="2400" b="1" dirty="0">
              <a:latin typeface="標楷體" pitchFamily="65" charset="-120"/>
            </a:endParaRPr>
          </a:p>
          <a:p>
            <a:pPr marL="274320" indent="-274320" eaLnBrk="1" fontAlgn="auto" hangingPunct="1">
              <a:spcAft>
                <a:spcPts val="0"/>
              </a:spcAft>
              <a:buClr>
                <a:schemeClr val="accent3"/>
              </a:buClr>
              <a:buFontTx/>
              <a:buNone/>
              <a:defRPr/>
            </a:pPr>
            <a:r>
              <a:rPr lang="en-US" altLang="zh-TW" sz="2400" b="1" dirty="0">
                <a:latin typeface="標楷體" pitchFamily="65" charset="-120"/>
              </a:rPr>
              <a:t>(3)</a:t>
            </a:r>
            <a:r>
              <a:rPr lang="zh-TW" altLang="zh-TW" sz="2400" b="1" dirty="0">
                <a:latin typeface="標楷體" pitchFamily="65" charset="-120"/>
              </a:rPr>
              <a:t>會議主席確認是否有撤回同意書者，如擬撤回同意書，則應繳交撤回同意書</a:t>
            </a:r>
            <a:r>
              <a:rPr lang="en-US" altLang="zh-TW" sz="2400" b="1" dirty="0">
                <a:latin typeface="標楷體" pitchFamily="65" charset="-120"/>
              </a:rPr>
              <a:t>(</a:t>
            </a:r>
            <a:r>
              <a:rPr lang="zh-TW" altLang="zh-TW" sz="2400" b="1" dirty="0">
                <a:latin typeface="標楷體" pitchFamily="65" charset="-120"/>
              </a:rPr>
              <a:t>以書面表達撤回意思並載明姓名、身分證字號、聯絡電話及日期等</a:t>
            </a:r>
            <a:r>
              <a:rPr lang="en-US" altLang="zh-TW" sz="2400" b="1" dirty="0">
                <a:latin typeface="標楷體" pitchFamily="65" charset="-120"/>
              </a:rPr>
              <a:t>)</a:t>
            </a:r>
            <a:r>
              <a:rPr lang="zh-TW" altLang="zh-TW" sz="2400" b="1" dirty="0">
                <a:latin typeface="標楷體" pitchFamily="65" charset="-120"/>
              </a:rPr>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a:t>
            </a:r>
            <a:r>
              <a:rPr lang="zh-TW" altLang="en-US" sz="4000" b="1"/>
              <a:t> </a:t>
            </a:r>
          </a:p>
        </p:txBody>
      </p:sp>
      <p:sp>
        <p:nvSpPr>
          <p:cNvPr id="31747" name="Rectangle 3"/>
          <p:cNvSpPr>
            <a:spLocks noGrp="1" noChangeArrowheads="1"/>
          </p:cNvSpPr>
          <p:nvPr>
            <p:ph idx="1"/>
          </p:nvPr>
        </p:nvSpPr>
        <p:spPr>
          <a:xfrm>
            <a:off x="539750" y="1330325"/>
            <a:ext cx="8208963" cy="4495800"/>
          </a:xfrm>
        </p:spPr>
        <p:txBody>
          <a:bodyPr>
            <a:normAutofit lnSpcReduction="10000"/>
          </a:bodyPr>
          <a:lstStyle/>
          <a:p>
            <a:pPr marL="623888" indent="-623888" eaLnBrk="1" hangingPunct="1">
              <a:lnSpc>
                <a:spcPct val="80000"/>
              </a:lnSpc>
              <a:buFontTx/>
              <a:buNone/>
              <a:tabLst>
                <a:tab pos="623888" algn="l"/>
              </a:tabLst>
            </a:pPr>
            <a:r>
              <a:rPr lang="zh-TW" altLang="en-US" sz="2400" b="1" dirty="0">
                <a:solidFill>
                  <a:srgbClr val="0000CC"/>
                </a:solidFill>
                <a:latin typeface="標楷體" pitchFamily="65" charset="-120"/>
              </a:rPr>
              <a:t>補充</a:t>
            </a:r>
            <a:r>
              <a:rPr lang="en-US" altLang="zh-TW" sz="2800" b="1" dirty="0">
                <a:solidFill>
                  <a:srgbClr val="0000CC"/>
                </a:solidFill>
                <a:latin typeface="標楷體" pitchFamily="65" charset="-120"/>
              </a:rPr>
              <a:t>:</a:t>
            </a:r>
            <a:r>
              <a:rPr lang="zh-TW" altLang="zh-TW" sz="2800" b="1" dirty="0">
                <a:latin typeface="標楷體" pitchFamily="65" charset="-120"/>
              </a:rPr>
              <a:t>農會選舉決定投票方式進行程序：</a:t>
            </a:r>
          </a:p>
          <a:p>
            <a:pPr marL="623888" indent="-623888" eaLnBrk="1" hangingPunct="1">
              <a:buFont typeface="Wingdings 2" pitchFamily="18" charset="2"/>
              <a:buNone/>
              <a:tabLst>
                <a:tab pos="623888" algn="l"/>
              </a:tabLst>
            </a:pPr>
            <a:endParaRPr lang="en-US" altLang="zh-TW" sz="2800" b="1" dirty="0">
              <a:latin typeface="標楷體" pitchFamily="65" charset="-120"/>
            </a:endParaRPr>
          </a:p>
          <a:p>
            <a:pPr marL="623888" indent="-623888" eaLnBrk="1" hangingPunct="1">
              <a:buFontTx/>
              <a:buNone/>
              <a:tabLst>
                <a:tab pos="623888" algn="l"/>
              </a:tabLst>
            </a:pPr>
            <a:r>
              <a:rPr lang="en-US" altLang="zh-TW" sz="2800" b="1" dirty="0">
                <a:latin typeface="標楷體" pitchFamily="65" charset="-120"/>
              </a:rPr>
              <a:t>(4)</a:t>
            </a:r>
            <a:r>
              <a:rPr lang="zh-TW" altLang="zh-TW" sz="2800" b="1" dirty="0">
                <a:latin typeface="標楷體" pitchFamily="65" charset="-120"/>
              </a:rPr>
              <a:t>會議主席宣示：開始統計符合規定同意書起，即不得再提出同意書或撤回同意書。</a:t>
            </a:r>
          </a:p>
          <a:p>
            <a:pPr marL="623888" indent="-623888" eaLnBrk="1" hangingPunct="1">
              <a:buFontTx/>
              <a:buNone/>
              <a:tabLst>
                <a:tab pos="623888" algn="l"/>
              </a:tabLst>
            </a:pPr>
            <a:r>
              <a:rPr lang="en-US" altLang="zh-TW" sz="2800" b="1" dirty="0">
                <a:latin typeface="標楷體" pitchFamily="65" charset="-120"/>
              </a:rPr>
              <a:t>(5)</a:t>
            </a:r>
            <a:r>
              <a:rPr lang="zh-TW" altLang="zh-TW" sz="2800" b="1" dirty="0">
                <a:latin typeface="標楷體" pitchFamily="65" charset="-120"/>
              </a:rPr>
              <a:t>會議主席宣布請選務人員進行同意書份數統計。</a:t>
            </a:r>
          </a:p>
          <a:p>
            <a:pPr marL="623888" indent="-623888" eaLnBrk="1" hangingPunct="1">
              <a:buFontTx/>
              <a:buNone/>
              <a:tabLst>
                <a:tab pos="623888" algn="l"/>
              </a:tabLst>
            </a:pPr>
            <a:r>
              <a:rPr lang="en-US" altLang="zh-TW" sz="2800" b="1" dirty="0">
                <a:latin typeface="標楷體" pitchFamily="65" charset="-120"/>
              </a:rPr>
              <a:t>(6)</a:t>
            </a:r>
            <a:r>
              <a:rPr lang="zh-TW" altLang="zh-TW" sz="2800" b="1" dirty="0">
                <a:latin typeface="標楷體" pitchFamily="65" charset="-120"/>
              </a:rPr>
              <a:t>會議主席宣布同意書統計結果及投票方式。</a:t>
            </a:r>
          </a:p>
          <a:p>
            <a:pPr marL="623888" indent="-623888" eaLnBrk="1" hangingPunct="1">
              <a:buFontTx/>
              <a:buNone/>
              <a:tabLst>
                <a:tab pos="623888" algn="l"/>
              </a:tabLst>
            </a:pPr>
            <a:r>
              <a:rPr lang="en-US" altLang="zh-TW" sz="2800" b="1" dirty="0">
                <a:latin typeface="標楷體" pitchFamily="65" charset="-120"/>
              </a:rPr>
              <a:t>(7)</a:t>
            </a:r>
            <a:r>
              <a:rPr lang="zh-TW" altLang="zh-TW" sz="2800" b="1" dirty="0">
                <a:latin typeface="標楷體" pitchFamily="65" charset="-120"/>
                <a:hlinkClick r:id="" action="ppaction://noaction"/>
              </a:rPr>
              <a:t>進行投票</a:t>
            </a:r>
            <a:r>
              <a:rPr lang="zh-TW" altLang="zh-TW" sz="2800" b="1" dirty="0">
                <a:latin typeface="標楷體" pitchFamily="65" charset="-120"/>
              </a:rPr>
              <a:t>。</a:t>
            </a:r>
            <a:endParaRPr lang="en-US" altLang="zh-TW" sz="2800" b="1" dirty="0">
              <a:latin typeface="標楷體" pitchFamily="65" charset="-120"/>
            </a:endParaRPr>
          </a:p>
          <a:p>
            <a:pPr marL="623888" indent="-623888" eaLnBrk="1" hangingPunct="1">
              <a:buFontTx/>
              <a:buNone/>
              <a:tabLst>
                <a:tab pos="623888" algn="l"/>
              </a:tabLst>
            </a:pPr>
            <a:r>
              <a:rPr lang="zh-TW" altLang="en-US" sz="2800" b="1" dirty="0">
                <a:solidFill>
                  <a:srgbClr val="7030A0"/>
                </a:solidFill>
                <a:latin typeface="標楷體" pitchFamily="65" charset="-120"/>
              </a:rPr>
              <a:t> ＊會員代表大會選舉自</a:t>
            </a:r>
            <a:r>
              <a:rPr lang="zh-TW" altLang="en-US" sz="2800" b="1" dirty="0">
                <a:solidFill>
                  <a:srgbClr val="FF0000"/>
                </a:solidFill>
                <a:latin typeface="標楷體" pitchFamily="65" charset="-120"/>
              </a:rPr>
              <a:t>開始發票時起，應即停止辦理報到</a:t>
            </a:r>
            <a:r>
              <a:rPr lang="zh-TW" altLang="en-US" sz="2800" b="1" dirty="0">
                <a:solidFill>
                  <a:srgbClr val="7030A0"/>
                </a:solidFill>
                <a:latin typeface="標楷體" pitchFamily="65" charset="-120"/>
              </a:rPr>
              <a:t>。選舉開始時，</a:t>
            </a:r>
            <a:r>
              <a:rPr lang="zh-TW" altLang="en-US" sz="2800" b="1" dirty="0">
                <a:solidFill>
                  <a:srgbClr val="FF0000"/>
                </a:solidFill>
                <a:latin typeface="標楷體" pitchFamily="65" charset="-120"/>
              </a:rPr>
              <a:t>會議主席得宣布與選舉無關之在場人員離開會場。</a:t>
            </a:r>
            <a:endParaRPr lang="zh-TW" altLang="en-US" sz="2800" b="1" dirty="0">
              <a:solidFill>
                <a:srgbClr val="0000CC"/>
              </a:solidFill>
              <a:latin typeface="標楷體" pitchFamily="65" charset="-12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ChangeArrowheads="1"/>
          </p:cNvSpPr>
          <p:nvPr/>
        </p:nvSpPr>
        <p:spPr bwMode="auto">
          <a:xfrm>
            <a:off x="838200" y="2438400"/>
            <a:ext cx="7772400" cy="1143000"/>
          </a:xfrm>
          <a:prstGeom prst="rect">
            <a:avLst/>
          </a:prstGeom>
          <a:noFill/>
          <a:ln w="9525">
            <a:noFill/>
            <a:miter lim="800000"/>
            <a:headEnd/>
            <a:tailEnd/>
          </a:ln>
        </p:spPr>
        <p:txBody>
          <a:bodyPr anchor="ctr"/>
          <a:lstStyle/>
          <a:p>
            <a:pPr algn="ctr"/>
            <a:endParaRPr kumimoji="0" lang="zh-TW" altLang="zh-TW" sz="4400">
              <a:solidFill>
                <a:schemeClr val="tx2"/>
              </a:solidFill>
              <a:latin typeface="Times New Roman" pitchFamily="18" charset="0"/>
            </a:endParaRPr>
          </a:p>
        </p:txBody>
      </p:sp>
      <p:sp>
        <p:nvSpPr>
          <p:cNvPr id="57348" name="Rectangle 4"/>
          <p:cNvSpPr>
            <a:spLocks noChangeArrowheads="1"/>
          </p:cNvSpPr>
          <p:nvPr/>
        </p:nvSpPr>
        <p:spPr bwMode="auto">
          <a:xfrm>
            <a:off x="1524000" y="4038600"/>
            <a:ext cx="6400800" cy="1752600"/>
          </a:xfrm>
          <a:prstGeom prst="rect">
            <a:avLst/>
          </a:prstGeom>
          <a:noFill/>
          <a:ln w="9525">
            <a:noFill/>
            <a:miter lim="800000"/>
            <a:headEnd/>
            <a:tailEnd/>
          </a:ln>
        </p:spPr>
        <p:txBody>
          <a:bodyPr/>
          <a:lstStyle/>
          <a:p>
            <a:pPr algn="ctr">
              <a:spcBef>
                <a:spcPct val="20000"/>
              </a:spcBef>
            </a:pPr>
            <a:endParaRPr kumimoji="0" lang="en-US" altLang="zh-TW" sz="3200">
              <a:latin typeface="Times New Roman" pitchFamily="18" charset="0"/>
            </a:endParaRPr>
          </a:p>
          <a:p>
            <a:pPr algn="ctr">
              <a:spcBef>
                <a:spcPct val="20000"/>
              </a:spcBef>
            </a:pPr>
            <a:endParaRPr kumimoji="0" lang="en-US" altLang="zh-TW" sz="3200">
              <a:latin typeface="Times New Roman" pitchFamily="18" charset="0"/>
            </a:endParaRPr>
          </a:p>
        </p:txBody>
      </p:sp>
      <p:sp>
        <p:nvSpPr>
          <p:cNvPr id="57349" name="Rectangle 6"/>
          <p:cNvSpPr>
            <a:spLocks noChangeArrowheads="1"/>
          </p:cNvSpPr>
          <p:nvPr/>
        </p:nvSpPr>
        <p:spPr bwMode="auto">
          <a:xfrm>
            <a:off x="533400" y="762000"/>
            <a:ext cx="8153400" cy="5334000"/>
          </a:xfrm>
          <a:prstGeom prst="rect">
            <a:avLst/>
          </a:prstGeom>
          <a:noFill/>
          <a:ln w="9525">
            <a:noFill/>
            <a:miter lim="800000"/>
            <a:headEnd/>
            <a:tailEnd/>
          </a:ln>
        </p:spPr>
        <p:txBody>
          <a:bodyPr/>
          <a:lstStyle/>
          <a:p>
            <a:pPr marL="442913" indent="-442913" algn="just">
              <a:lnSpc>
                <a:spcPct val="110000"/>
              </a:lnSpc>
              <a:spcBef>
                <a:spcPct val="20000"/>
              </a:spcBef>
            </a:pPr>
            <a:r>
              <a:rPr kumimoji="0" lang="zh-TW" altLang="en-US" sz="3200" b="1">
                <a:solidFill>
                  <a:srgbClr val="FF0000"/>
                </a:solidFill>
                <a:latin typeface="標楷體" pitchFamily="65" charset="-120"/>
                <a:ea typeface="標楷體" pitchFamily="65" charset="-120"/>
              </a:rPr>
              <a:t>會議主席應行注意事項：</a:t>
            </a:r>
            <a:r>
              <a:rPr kumimoji="0" lang="zh-TW" altLang="en-US" sz="3200" b="1">
                <a:latin typeface="標楷體" pitchFamily="65" charset="-120"/>
                <a:ea typeface="標楷體" pitchFamily="65" charset="-120"/>
              </a:rPr>
              <a:t> </a:t>
            </a:r>
          </a:p>
          <a:p>
            <a:pPr marL="442913" indent="-442913" algn="just">
              <a:lnSpc>
                <a:spcPct val="110000"/>
              </a:lnSpc>
              <a:spcBef>
                <a:spcPct val="20000"/>
              </a:spcBef>
            </a:pPr>
            <a:r>
              <a:rPr kumimoji="0" lang="zh-TW" altLang="en-US" sz="3200" b="1">
                <a:solidFill>
                  <a:srgbClr val="7030A0"/>
                </a:solidFill>
                <a:latin typeface="標楷體" pitchFamily="65" charset="-120"/>
                <a:ea typeface="標楷體" pitchFamily="65" charset="-120"/>
              </a:rPr>
              <a:t>▲改選後首次會員代表大會，由</a:t>
            </a:r>
            <a:r>
              <a:rPr kumimoji="0" lang="zh-TW" altLang="en-US" sz="3200" b="1">
                <a:solidFill>
                  <a:srgbClr val="FF0000"/>
                </a:solidFill>
                <a:latin typeface="標楷體" pitchFamily="65" charset="-120"/>
                <a:ea typeface="標楷體" pitchFamily="65" charset="-120"/>
              </a:rPr>
              <a:t>原任理事長召集報告出席人數並宣布開會。</a:t>
            </a:r>
            <a:r>
              <a:rPr kumimoji="0" lang="zh-TW" altLang="en-US" sz="3200" b="1">
                <a:solidFill>
                  <a:srgbClr val="7030A0"/>
                </a:solidFill>
                <a:latin typeface="標楷體" pitchFamily="65" charset="-120"/>
                <a:ea typeface="標楷體" pitchFamily="65" charset="-120"/>
              </a:rPr>
              <a:t>（會議規範第</a:t>
            </a:r>
            <a:r>
              <a:rPr kumimoji="0" lang="en-US" altLang="zh-TW" sz="3200" b="1">
                <a:solidFill>
                  <a:srgbClr val="7030A0"/>
                </a:solidFill>
                <a:latin typeface="標楷體" pitchFamily="65" charset="-120"/>
                <a:ea typeface="標楷體" pitchFamily="65" charset="-120"/>
              </a:rPr>
              <a:t>8</a:t>
            </a:r>
            <a:r>
              <a:rPr kumimoji="0" lang="zh-TW" altLang="en-US" sz="3200" b="1">
                <a:solidFill>
                  <a:srgbClr val="7030A0"/>
                </a:solidFill>
                <a:latin typeface="標楷體" pitchFamily="65" charset="-120"/>
                <a:ea typeface="標楷體" pitchFamily="65" charset="-120"/>
              </a:rPr>
              <a:t>條）</a:t>
            </a:r>
          </a:p>
          <a:p>
            <a:pPr marL="442913" indent="-442913" algn="just">
              <a:lnSpc>
                <a:spcPct val="110000"/>
              </a:lnSpc>
              <a:spcBef>
                <a:spcPct val="20000"/>
              </a:spcBef>
            </a:pPr>
            <a:r>
              <a:rPr kumimoji="0" lang="zh-TW" altLang="en-US" sz="3200" b="1">
                <a:solidFill>
                  <a:srgbClr val="7030A0"/>
                </a:solidFill>
                <a:latin typeface="標楷體" pitchFamily="65" charset="-120"/>
                <a:ea typeface="標楷體" pitchFamily="65" charset="-120"/>
              </a:rPr>
              <a:t>▲出席會議之會員代表互推</a:t>
            </a:r>
            <a:r>
              <a:rPr kumimoji="0" lang="en-US" altLang="zh-TW" sz="3200" b="1">
                <a:solidFill>
                  <a:srgbClr val="7030A0"/>
                </a:solidFill>
                <a:latin typeface="標楷體" pitchFamily="65" charset="-120"/>
                <a:ea typeface="標楷體" pitchFamily="65" charset="-120"/>
              </a:rPr>
              <a:t>1</a:t>
            </a:r>
            <a:r>
              <a:rPr kumimoji="0" lang="zh-TW" altLang="en-US" sz="3200" b="1">
                <a:solidFill>
                  <a:srgbClr val="7030A0"/>
                </a:solidFill>
                <a:latin typeface="標楷體" pitchFamily="65" charset="-120"/>
                <a:ea typeface="標楷體" pitchFamily="65" charset="-120"/>
              </a:rPr>
              <a:t>人為主席（會議規範第</a:t>
            </a:r>
            <a:r>
              <a:rPr kumimoji="0" lang="en-US" altLang="zh-TW" sz="3200" b="1">
                <a:solidFill>
                  <a:srgbClr val="7030A0"/>
                </a:solidFill>
                <a:latin typeface="標楷體" pitchFamily="65" charset="-120"/>
                <a:ea typeface="標楷體" pitchFamily="65" charset="-120"/>
              </a:rPr>
              <a:t>8</a:t>
            </a:r>
            <a:r>
              <a:rPr kumimoji="0" lang="zh-TW" altLang="en-US" sz="3200" b="1">
                <a:solidFill>
                  <a:srgbClr val="7030A0"/>
                </a:solidFill>
                <a:latin typeface="標楷體" pitchFamily="65" charset="-120"/>
                <a:ea typeface="標楷體" pitchFamily="65" charset="-120"/>
              </a:rPr>
              <a:t>條及</a:t>
            </a:r>
            <a:r>
              <a:rPr kumimoji="0" lang="zh-TW" altLang="en-US" sz="3200" b="1" u="sng">
                <a:solidFill>
                  <a:srgbClr val="7030A0"/>
                </a:solidFill>
                <a:latin typeface="標楷體" pitchFamily="65" charset="-120"/>
                <a:ea typeface="標楷體" pitchFamily="65" charset="-120"/>
              </a:rPr>
              <a:t>農</a:t>
            </a:r>
            <a:r>
              <a:rPr kumimoji="0" lang="zh-TW" altLang="en-US" sz="3200" b="1">
                <a:solidFill>
                  <a:srgbClr val="7030A0"/>
                </a:solidFill>
                <a:latin typeface="標楷體" pitchFamily="65" charset="-120"/>
                <a:ea typeface="標楷體" pitchFamily="65" charset="-120"/>
              </a:rPr>
              <a:t>會選舉罷免辦法第</a:t>
            </a:r>
            <a:r>
              <a:rPr kumimoji="0" lang="en-US" altLang="zh-TW" sz="3200" b="1">
                <a:solidFill>
                  <a:srgbClr val="7030A0"/>
                </a:solidFill>
                <a:latin typeface="標楷體" pitchFamily="65" charset="-120"/>
                <a:ea typeface="標楷體" pitchFamily="65" charset="-120"/>
              </a:rPr>
              <a:t>35</a:t>
            </a:r>
            <a:r>
              <a:rPr kumimoji="0" lang="zh-TW" altLang="en-US" sz="3200" b="1">
                <a:solidFill>
                  <a:srgbClr val="7030A0"/>
                </a:solidFill>
                <a:latin typeface="標楷體" pitchFamily="65" charset="-120"/>
                <a:ea typeface="標楷體" pitchFamily="65" charset="-120"/>
              </a:rPr>
              <a:t>條）</a:t>
            </a:r>
          </a:p>
          <a:p>
            <a:pPr marL="442913" indent="-442913" algn="just">
              <a:lnSpc>
                <a:spcPct val="110000"/>
              </a:lnSpc>
              <a:spcBef>
                <a:spcPct val="20000"/>
              </a:spcBef>
            </a:pPr>
            <a:r>
              <a:rPr kumimoji="0" lang="zh-TW" altLang="en-US" sz="3200" b="1">
                <a:solidFill>
                  <a:srgbClr val="7030A0"/>
                </a:solidFill>
                <a:latin typeface="標楷體" pitchFamily="65" charset="-120"/>
                <a:ea typeface="標楷體" pitchFamily="65" charset="-120"/>
              </a:rPr>
              <a:t>▲主席報告議程（出席人如無異議，即為認可，如有異議，應提討論及表決；參考會議規範第</a:t>
            </a:r>
            <a:r>
              <a:rPr kumimoji="0" lang="en-US" altLang="zh-TW" sz="3200" b="1">
                <a:solidFill>
                  <a:srgbClr val="7030A0"/>
                </a:solidFill>
                <a:latin typeface="標楷體" pitchFamily="65" charset="-120"/>
                <a:ea typeface="標楷體" pitchFamily="65" charset="-120"/>
              </a:rPr>
              <a:t>8</a:t>
            </a:r>
            <a:r>
              <a:rPr kumimoji="0" lang="zh-TW" altLang="en-US" sz="3200" b="1">
                <a:solidFill>
                  <a:srgbClr val="7030A0"/>
                </a:solidFill>
                <a:latin typeface="標楷體" pitchFamily="65" charset="-120"/>
                <a:ea typeface="標楷體" pitchFamily="65" charset="-120"/>
              </a:rPr>
              <a:t>條。） </a:t>
            </a:r>
          </a:p>
        </p:txBody>
      </p:sp>
    </p:spTree>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9"/>
          <p:cNvSpPr>
            <a:spLocks noGrp="1" noChangeArrowheads="1"/>
          </p:cNvSpPr>
          <p:nvPr>
            <p:ph type="subTitle" idx="4294967295"/>
          </p:nvPr>
        </p:nvSpPr>
        <p:spPr>
          <a:xfrm>
            <a:off x="0" y="333375"/>
            <a:ext cx="8496300" cy="5903913"/>
          </a:xfrm>
        </p:spPr>
        <p:txBody>
          <a:bodyPr/>
          <a:lstStyle/>
          <a:p>
            <a:pPr marL="444500" indent="-444500" eaLnBrk="1" hangingPunct="1">
              <a:lnSpc>
                <a:spcPct val="105000"/>
              </a:lnSpc>
              <a:buFontTx/>
              <a:buNone/>
            </a:pPr>
            <a:r>
              <a:rPr lang="en-US" altLang="zh-TW" sz="2800" b="1" dirty="0">
                <a:latin typeface="標楷體" pitchFamily="65" charset="-120"/>
              </a:rPr>
              <a:t>▲</a:t>
            </a:r>
            <a:r>
              <a:rPr lang="zh-TW" altLang="en-US" sz="2800" b="1" dirty="0">
                <a:latin typeface="標楷體" pitchFamily="65" charset="-120"/>
              </a:rPr>
              <a:t>在發選舉票時，會議主席應當場說明下列事項：（會議規範第</a:t>
            </a:r>
            <a:r>
              <a:rPr lang="en-US" altLang="zh-TW" sz="2800" b="1" dirty="0">
                <a:latin typeface="標楷體" pitchFamily="65" charset="-120"/>
              </a:rPr>
              <a:t>91</a:t>
            </a:r>
            <a:r>
              <a:rPr lang="zh-TW" altLang="en-US" sz="2800" b="1" dirty="0">
                <a:latin typeface="標楷體" pitchFamily="65" charset="-120"/>
              </a:rPr>
              <a:t>條（一）－（三））</a:t>
            </a:r>
          </a:p>
          <a:p>
            <a:pPr marL="444500" indent="-444500" eaLnBrk="1" hangingPunct="1">
              <a:lnSpc>
                <a:spcPct val="105000"/>
              </a:lnSpc>
              <a:buFontTx/>
              <a:buNone/>
            </a:pPr>
            <a:r>
              <a:rPr lang="zh-TW" altLang="en-US" sz="2800" b="1" dirty="0">
                <a:latin typeface="標楷體" pitchFamily="65" charset="-120"/>
              </a:rPr>
              <a:t>△今天的選舉是要選本會第</a:t>
            </a:r>
            <a:r>
              <a:rPr lang="zh-TW" altLang="en-US" sz="2800" b="1" dirty="0">
                <a:solidFill>
                  <a:srgbClr val="0070C0"/>
                </a:solidFill>
                <a:latin typeface="標楷體"/>
                <a:ea typeface="標楷體"/>
              </a:rPr>
              <a:t>○○</a:t>
            </a:r>
            <a:r>
              <a:rPr lang="zh-TW" altLang="en-US" sz="2800" b="1" dirty="0">
                <a:latin typeface="標楷體" pitchFamily="65" charset="-120"/>
              </a:rPr>
              <a:t>屆理事、監事和出席上級（縣）農會會員代表。</a:t>
            </a:r>
          </a:p>
          <a:p>
            <a:pPr marL="444500" indent="-444500" eaLnBrk="1" hangingPunct="1">
              <a:lnSpc>
                <a:spcPct val="105000"/>
              </a:lnSpc>
              <a:buFontTx/>
              <a:buNone/>
            </a:pPr>
            <a:r>
              <a:rPr lang="zh-TW" altLang="en-US" sz="2800" b="1" dirty="0">
                <a:latin typeface="標楷體" pitchFamily="65" charset="-120"/>
              </a:rPr>
              <a:t>  Ａ</a:t>
            </a:r>
            <a:r>
              <a:rPr lang="zh-TW" altLang="en-US" sz="2800" b="1" dirty="0">
                <a:solidFill>
                  <a:srgbClr val="FF0000"/>
                </a:solidFill>
                <a:latin typeface="標楷體" pitchFamily="65" charset="-120"/>
              </a:rPr>
              <a:t>理事應選出名額是 </a:t>
            </a:r>
            <a:r>
              <a:rPr lang="en-US" altLang="zh-TW" sz="2800" b="1" u="sng" dirty="0">
                <a:solidFill>
                  <a:srgbClr val="FF0000"/>
                </a:solidFill>
                <a:latin typeface="標楷體" pitchFamily="65" charset="-120"/>
              </a:rPr>
              <a:t>9</a:t>
            </a:r>
            <a:r>
              <a:rPr lang="zh-TW" altLang="en-US" sz="2800" b="1" u="sng" dirty="0">
                <a:solidFill>
                  <a:srgbClr val="FF0000"/>
                </a:solidFill>
                <a:latin typeface="標楷體" pitchFamily="65" charset="-120"/>
              </a:rPr>
              <a:t>人</a:t>
            </a:r>
            <a:r>
              <a:rPr lang="zh-TW" altLang="en-US" sz="2800" b="1" u="sng" dirty="0">
                <a:latin typeface="標楷體" pitchFamily="65" charset="-120"/>
              </a:rPr>
              <a:t>（</a:t>
            </a:r>
            <a:r>
              <a:rPr lang="zh-TW" altLang="en-US" sz="2800" b="1" u="sng" dirty="0">
                <a:solidFill>
                  <a:srgbClr val="FF0000"/>
                </a:solidFill>
                <a:latin typeface="標楷體" pitchFamily="65" charset="-120"/>
              </a:rPr>
              <a:t>候補理事不能超過理事名額的</a:t>
            </a:r>
            <a:r>
              <a:rPr lang="en-US" altLang="zh-TW" sz="2800" b="1" u="sng" dirty="0">
                <a:solidFill>
                  <a:srgbClr val="FF0000"/>
                </a:solidFill>
                <a:latin typeface="標楷體" pitchFamily="65" charset="-120"/>
              </a:rPr>
              <a:t>1/2 </a:t>
            </a:r>
            <a:r>
              <a:rPr lang="zh-TW" altLang="en-US" sz="2800" b="1" u="sng" dirty="0">
                <a:solidFill>
                  <a:srgbClr val="FF0000"/>
                </a:solidFill>
                <a:latin typeface="標楷體" pitchFamily="65" charset="-120"/>
              </a:rPr>
              <a:t>，可以有</a:t>
            </a:r>
            <a:r>
              <a:rPr lang="en-US" altLang="zh-TW" sz="2800" b="1" u="sng" dirty="0">
                <a:solidFill>
                  <a:srgbClr val="FF0000"/>
                </a:solidFill>
                <a:latin typeface="標楷體" pitchFamily="65" charset="-120"/>
              </a:rPr>
              <a:t>4 </a:t>
            </a:r>
            <a:r>
              <a:rPr lang="zh-TW" altLang="en-US" sz="2800" b="1" u="sng" dirty="0">
                <a:solidFill>
                  <a:srgbClr val="FF0000"/>
                </a:solidFill>
                <a:latin typeface="標楷體" pitchFamily="65" charset="-120"/>
              </a:rPr>
              <a:t>人</a:t>
            </a:r>
            <a:r>
              <a:rPr lang="zh-TW" altLang="en-US" sz="2800" b="1" dirty="0">
                <a:solidFill>
                  <a:srgbClr val="FF0000"/>
                </a:solidFill>
                <a:latin typeface="標楷體" pitchFamily="65" charset="-120"/>
              </a:rPr>
              <a:t>）</a:t>
            </a:r>
            <a:r>
              <a:rPr lang="zh-TW" altLang="en-US" sz="2800" b="1" dirty="0">
                <a:latin typeface="標楷體" pitchFamily="65" charset="-120"/>
              </a:rPr>
              <a:t>；Ｂ</a:t>
            </a:r>
            <a:r>
              <a:rPr lang="zh-TW" altLang="en-US" sz="2800" b="1" dirty="0">
                <a:solidFill>
                  <a:srgbClr val="FF0000"/>
                </a:solidFill>
                <a:latin typeface="標楷體" pitchFamily="65" charset="-120"/>
              </a:rPr>
              <a:t>監事應選出名額是</a:t>
            </a:r>
            <a:r>
              <a:rPr lang="en-US" altLang="zh-TW" sz="2800" b="1" u="sng" dirty="0">
                <a:solidFill>
                  <a:srgbClr val="FF0000"/>
                </a:solidFill>
                <a:latin typeface="標楷體" pitchFamily="65" charset="-120"/>
              </a:rPr>
              <a:t>3</a:t>
            </a:r>
            <a:r>
              <a:rPr lang="zh-TW" altLang="en-US" sz="2800" b="1" u="sng" dirty="0">
                <a:solidFill>
                  <a:srgbClr val="FF0000"/>
                </a:solidFill>
                <a:latin typeface="標楷體" pitchFamily="65" charset="-120"/>
              </a:rPr>
              <a:t>人</a:t>
            </a:r>
            <a:r>
              <a:rPr lang="zh-TW" altLang="en-US" sz="2800" b="1" u="sng" dirty="0">
                <a:latin typeface="標楷體" pitchFamily="65" charset="-120"/>
              </a:rPr>
              <a:t>（</a:t>
            </a:r>
            <a:r>
              <a:rPr lang="zh-TW" altLang="en-US" sz="2800" b="1" u="sng" dirty="0">
                <a:solidFill>
                  <a:srgbClr val="FF0000"/>
                </a:solidFill>
                <a:latin typeface="標楷體" pitchFamily="65" charset="-120"/>
              </a:rPr>
              <a:t>候補監事不能超過監事名額的</a:t>
            </a:r>
            <a:r>
              <a:rPr lang="en-US" altLang="zh-TW" sz="2800" b="1" u="sng" dirty="0">
                <a:solidFill>
                  <a:srgbClr val="FF0000"/>
                </a:solidFill>
                <a:latin typeface="標楷體" pitchFamily="65" charset="-120"/>
              </a:rPr>
              <a:t>1/2 </a:t>
            </a:r>
            <a:r>
              <a:rPr lang="zh-TW" altLang="en-US" sz="2800" b="1" u="sng" dirty="0">
                <a:solidFill>
                  <a:srgbClr val="FF0000"/>
                </a:solidFill>
                <a:latin typeface="標楷體" pitchFamily="65" charset="-120"/>
              </a:rPr>
              <a:t>，可以有</a:t>
            </a:r>
            <a:r>
              <a:rPr lang="en-US" altLang="zh-TW" sz="2800" b="1" u="sng" dirty="0">
                <a:solidFill>
                  <a:srgbClr val="FF0000"/>
                </a:solidFill>
                <a:latin typeface="標楷體" pitchFamily="65" charset="-120"/>
              </a:rPr>
              <a:t>1</a:t>
            </a:r>
            <a:r>
              <a:rPr lang="zh-TW" altLang="en-US" sz="2800" b="1" u="sng" dirty="0">
                <a:solidFill>
                  <a:srgbClr val="FF0000"/>
                </a:solidFill>
                <a:latin typeface="標楷體" pitchFamily="65" charset="-120"/>
              </a:rPr>
              <a:t>人</a:t>
            </a:r>
            <a:r>
              <a:rPr lang="zh-TW" altLang="en-US" sz="2800" b="1" dirty="0">
                <a:latin typeface="標楷體" pitchFamily="65" charset="-120"/>
              </a:rPr>
              <a:t>）</a:t>
            </a:r>
            <a:r>
              <a:rPr lang="en-US" altLang="zh-TW" sz="2800" b="1" dirty="0">
                <a:latin typeface="標楷體" pitchFamily="65" charset="-120"/>
              </a:rPr>
              <a:t>〔</a:t>
            </a:r>
            <a:r>
              <a:rPr lang="zh-TW" altLang="en-US" sz="2800" b="1" dirty="0">
                <a:latin typeface="標楷體" pitchFamily="65" charset="-120"/>
              </a:rPr>
              <a:t>其中應有</a:t>
            </a:r>
            <a:r>
              <a:rPr lang="en-US" altLang="zh-TW" sz="2800" b="1" dirty="0">
                <a:latin typeface="標楷體" pitchFamily="65" charset="-120"/>
              </a:rPr>
              <a:t>3</a:t>
            </a:r>
            <a:r>
              <a:rPr lang="zh-TW" altLang="en-US" sz="2800" b="1" dirty="0">
                <a:latin typeface="標楷體" pitchFamily="65" charset="-120"/>
              </a:rPr>
              <a:t>分之</a:t>
            </a:r>
            <a:r>
              <a:rPr lang="en-US" altLang="zh-TW" sz="2800" b="1" dirty="0">
                <a:latin typeface="標楷體" pitchFamily="65" charset="-120"/>
              </a:rPr>
              <a:t>2</a:t>
            </a:r>
            <a:r>
              <a:rPr lang="zh-TW" altLang="en-US" sz="2800" b="1" dirty="0">
                <a:latin typeface="標楷體" pitchFamily="65" charset="-120"/>
              </a:rPr>
              <a:t>以上為自耕農、佃農、雇農（農會法</a:t>
            </a:r>
            <a:r>
              <a:rPr lang="zh-TW" altLang="en-US" sz="2800" b="1" u="sng" dirty="0">
                <a:latin typeface="標楷體" pitchFamily="65" charset="-120"/>
              </a:rPr>
              <a:t>第</a:t>
            </a:r>
            <a:r>
              <a:rPr lang="en-US" altLang="zh-TW" sz="2800" b="1" u="sng" dirty="0">
                <a:latin typeface="標楷體" pitchFamily="65" charset="-120"/>
              </a:rPr>
              <a:t>19</a:t>
            </a:r>
            <a:r>
              <a:rPr lang="zh-TW" altLang="en-US" sz="2800" b="1" dirty="0">
                <a:latin typeface="標楷體" pitchFamily="65" charset="-120"/>
              </a:rPr>
              <a:t>條）；連任人數不得超過</a:t>
            </a:r>
            <a:r>
              <a:rPr lang="en-US" altLang="zh-TW" sz="2800" b="1" dirty="0">
                <a:latin typeface="標楷體" pitchFamily="65" charset="-120"/>
              </a:rPr>
              <a:t>2</a:t>
            </a:r>
            <a:r>
              <a:rPr lang="zh-TW" altLang="en-US" sz="2800" b="1" dirty="0">
                <a:latin typeface="標楷體" pitchFamily="65" charset="-120"/>
              </a:rPr>
              <a:t>分之</a:t>
            </a:r>
            <a:r>
              <a:rPr lang="en-US" altLang="zh-TW" sz="2800" b="1" dirty="0">
                <a:latin typeface="標楷體" pitchFamily="65" charset="-120"/>
              </a:rPr>
              <a:t>1</a:t>
            </a:r>
            <a:r>
              <a:rPr lang="zh-TW" altLang="en-US" sz="2800" b="1" dirty="0">
                <a:latin typeface="標楷體" pitchFamily="65" charset="-120"/>
              </a:rPr>
              <a:t>（農會法</a:t>
            </a:r>
            <a:r>
              <a:rPr lang="zh-TW" altLang="en-US" sz="2800" b="1" u="sng" dirty="0">
                <a:latin typeface="標楷體" pitchFamily="65" charset="-120"/>
              </a:rPr>
              <a:t>第</a:t>
            </a:r>
            <a:r>
              <a:rPr lang="en-US" altLang="zh-TW" sz="2800" b="1" u="sng" dirty="0">
                <a:latin typeface="標楷體" pitchFamily="65" charset="-120"/>
              </a:rPr>
              <a:t>22</a:t>
            </a:r>
            <a:r>
              <a:rPr lang="zh-TW" altLang="en-US" sz="2800" b="1" u="sng" dirty="0">
                <a:latin typeface="標楷體" pitchFamily="65" charset="-120"/>
              </a:rPr>
              <a:t>條</a:t>
            </a:r>
            <a:r>
              <a:rPr lang="zh-TW" altLang="en-US" sz="2800" b="1" dirty="0">
                <a:latin typeface="標楷體" pitchFamily="65" charset="-120"/>
              </a:rPr>
              <a:t>）。</a:t>
            </a:r>
            <a:r>
              <a:rPr lang="en-US" altLang="zh-TW" sz="2800" b="1" dirty="0">
                <a:latin typeface="標楷體" pitchFamily="65" charset="-120"/>
              </a:rPr>
              <a:t>〕</a:t>
            </a:r>
            <a:r>
              <a:rPr lang="zh-TW" altLang="en-US" sz="2800" b="1" dirty="0">
                <a:latin typeface="標楷體" pitchFamily="65" charset="-120"/>
              </a:rPr>
              <a:t>；Ｃ出席上級農會代表</a:t>
            </a:r>
            <a:r>
              <a:rPr lang="en-US" altLang="zh-TW" sz="2800" b="1" dirty="0">
                <a:latin typeface="標楷體" pitchFamily="65" charset="-120"/>
              </a:rPr>
              <a:t>〔</a:t>
            </a:r>
            <a:r>
              <a:rPr lang="zh-TW" altLang="en-US" sz="2800" b="1" dirty="0">
                <a:latin typeface="標楷體" pitchFamily="65" charset="-120"/>
              </a:rPr>
              <a:t>不包括當然代表（理事長）在內</a:t>
            </a:r>
            <a:r>
              <a:rPr lang="en-US" altLang="zh-TW" sz="2800" b="1" dirty="0">
                <a:latin typeface="標楷體" pitchFamily="65" charset="-120"/>
              </a:rPr>
              <a:t>〕</a:t>
            </a:r>
            <a:r>
              <a:rPr lang="zh-TW" altLang="en-US" sz="2800" b="1" dirty="0">
                <a:latin typeface="標楷體" pitchFamily="65" charset="-120"/>
              </a:rPr>
              <a:t>應選出名額是（  ）人（無候補代表）。 </a:t>
            </a:r>
          </a:p>
          <a:p>
            <a:pPr marL="444500" indent="-444500" eaLnBrk="1" hangingPunct="1">
              <a:lnSpc>
                <a:spcPct val="105000"/>
              </a:lnSpc>
              <a:buFontTx/>
              <a:buNone/>
            </a:pPr>
            <a:endParaRPr lang="zh-TW" altLang="en-US" sz="2800" b="1" dirty="0">
              <a:latin typeface="標楷體" pitchFamily="65" charset="-120"/>
            </a:endParaRPr>
          </a:p>
        </p:txBody>
      </p:sp>
      <p:sp>
        <p:nvSpPr>
          <p:cNvPr id="58372" name="Rectangle 3"/>
          <p:cNvSpPr>
            <a:spLocks noChangeArrowheads="1"/>
          </p:cNvSpPr>
          <p:nvPr/>
        </p:nvSpPr>
        <p:spPr bwMode="auto">
          <a:xfrm>
            <a:off x="838200" y="2438400"/>
            <a:ext cx="7772400" cy="1143000"/>
          </a:xfrm>
          <a:prstGeom prst="rect">
            <a:avLst/>
          </a:prstGeom>
          <a:noFill/>
          <a:ln w="9525">
            <a:noFill/>
            <a:miter lim="800000"/>
            <a:headEnd/>
            <a:tailEnd/>
          </a:ln>
        </p:spPr>
        <p:txBody>
          <a:bodyPr anchor="ctr"/>
          <a:lstStyle/>
          <a:p>
            <a:pPr algn="ctr"/>
            <a:endParaRPr kumimoji="0" lang="zh-TW" altLang="zh-TW" sz="4400">
              <a:solidFill>
                <a:schemeClr val="tx2"/>
              </a:solidFill>
              <a:latin typeface="Times New Roman" pitchFamily="18" charset="0"/>
            </a:endParaRPr>
          </a:p>
        </p:txBody>
      </p:sp>
      <p:sp>
        <p:nvSpPr>
          <p:cNvPr id="58373" name="Rectangle 4"/>
          <p:cNvSpPr>
            <a:spLocks noChangeArrowheads="1"/>
          </p:cNvSpPr>
          <p:nvPr/>
        </p:nvSpPr>
        <p:spPr bwMode="auto">
          <a:xfrm>
            <a:off x="1524000" y="4038600"/>
            <a:ext cx="6400800" cy="1752600"/>
          </a:xfrm>
          <a:prstGeom prst="rect">
            <a:avLst/>
          </a:prstGeom>
          <a:noFill/>
          <a:ln w="9525">
            <a:noFill/>
            <a:miter lim="800000"/>
            <a:headEnd/>
            <a:tailEnd/>
          </a:ln>
        </p:spPr>
        <p:txBody>
          <a:bodyPr/>
          <a:lstStyle/>
          <a:p>
            <a:pPr algn="ctr">
              <a:spcBef>
                <a:spcPct val="20000"/>
              </a:spcBef>
            </a:pPr>
            <a:endParaRPr kumimoji="0" lang="en-US" altLang="zh-TW" sz="3200">
              <a:latin typeface="Times New Roman" pitchFamily="18" charset="0"/>
            </a:endParaRPr>
          </a:p>
          <a:p>
            <a:pPr algn="ctr">
              <a:spcBef>
                <a:spcPct val="20000"/>
              </a:spcBef>
            </a:pPr>
            <a:endParaRPr kumimoji="0" lang="en-US" altLang="zh-TW" sz="3200">
              <a:latin typeface="Times New Roman" pitchFamily="18" charset="0"/>
            </a:endParaRPr>
          </a:p>
        </p:txBody>
      </p:sp>
    </p:spTree>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4"/>
          <p:cNvSpPr>
            <a:spLocks noChangeArrowheads="1"/>
          </p:cNvSpPr>
          <p:nvPr/>
        </p:nvSpPr>
        <p:spPr bwMode="auto">
          <a:xfrm>
            <a:off x="1524000" y="4038600"/>
            <a:ext cx="6400800" cy="1752600"/>
          </a:xfrm>
          <a:prstGeom prst="rect">
            <a:avLst/>
          </a:prstGeom>
          <a:noFill/>
          <a:ln w="9525">
            <a:noFill/>
            <a:miter lim="800000"/>
            <a:headEnd/>
            <a:tailEnd/>
          </a:ln>
        </p:spPr>
        <p:txBody>
          <a:bodyPr/>
          <a:lstStyle/>
          <a:p>
            <a:pPr algn="ctr">
              <a:spcBef>
                <a:spcPct val="20000"/>
              </a:spcBef>
            </a:pPr>
            <a:endParaRPr kumimoji="0" lang="en-US" altLang="zh-TW" sz="3200">
              <a:latin typeface="Times New Roman" pitchFamily="18" charset="0"/>
            </a:endParaRPr>
          </a:p>
          <a:p>
            <a:pPr algn="ctr">
              <a:spcBef>
                <a:spcPct val="20000"/>
              </a:spcBef>
            </a:pPr>
            <a:endParaRPr kumimoji="0" lang="en-US" altLang="zh-TW" sz="3200">
              <a:latin typeface="Times New Roman" pitchFamily="18" charset="0"/>
            </a:endParaRPr>
          </a:p>
        </p:txBody>
      </p:sp>
      <p:sp>
        <p:nvSpPr>
          <p:cNvPr id="66564" name="Rectangle 6"/>
          <p:cNvSpPr>
            <a:spLocks noChangeArrowheads="1"/>
          </p:cNvSpPr>
          <p:nvPr/>
        </p:nvSpPr>
        <p:spPr bwMode="auto">
          <a:xfrm>
            <a:off x="457200" y="836613"/>
            <a:ext cx="8077200" cy="5411787"/>
          </a:xfrm>
          <a:prstGeom prst="rect">
            <a:avLst/>
          </a:prstGeom>
          <a:noFill/>
          <a:ln w="9525">
            <a:noFill/>
            <a:miter lim="800000"/>
            <a:headEnd/>
            <a:tailEnd/>
          </a:ln>
        </p:spPr>
        <p:txBody>
          <a:bodyPr/>
          <a:lstStyle/>
          <a:p>
            <a:pPr marL="342900" indent="-342900" algn="just">
              <a:lnSpc>
                <a:spcPct val="90000"/>
              </a:lnSpc>
              <a:spcBef>
                <a:spcPct val="20000"/>
              </a:spcBef>
            </a:pPr>
            <a:r>
              <a:rPr kumimoji="0" lang="en-US" altLang="zh-TW" sz="2400" dirty="0">
                <a:solidFill>
                  <a:srgbClr val="7030A0"/>
                </a:solidFill>
                <a:latin typeface="Times New Roman" pitchFamily="18" charset="0"/>
              </a:rPr>
              <a:t>▲</a:t>
            </a:r>
            <a:r>
              <a:rPr kumimoji="0" lang="zh-TW" altLang="en-US" sz="3200" b="1" dirty="0">
                <a:latin typeface="標楷體" pitchFamily="65" charset="-120"/>
                <a:ea typeface="標楷體" pitchFamily="65" charset="-120"/>
              </a:rPr>
              <a:t>會員代表大會選舉截止投票後，應即就原場地改為開票所當眾唱名開票後，並由會議主席當場宣布開票結果，但會議主席未於當場宣布開票結果時，得由指導員代為宣布。</a:t>
            </a:r>
          </a:p>
          <a:p>
            <a:pPr marL="342900" indent="-342900" algn="just">
              <a:lnSpc>
                <a:spcPct val="90000"/>
              </a:lnSpc>
              <a:spcBef>
                <a:spcPct val="20000"/>
              </a:spcBef>
            </a:pPr>
            <a:r>
              <a:rPr kumimoji="0" lang="zh-TW" altLang="en-US" sz="2400" b="1" dirty="0">
                <a:solidFill>
                  <a:srgbClr val="7030A0"/>
                </a:solidFill>
                <a:latin typeface="Times New Roman" pitchFamily="18" charset="0"/>
              </a:rPr>
              <a:t>▲</a:t>
            </a:r>
            <a:r>
              <a:rPr kumimoji="0" lang="zh-TW" altLang="en-US" sz="3200" b="1" dirty="0">
                <a:latin typeface="標楷體" pitchFamily="65" charset="-120"/>
                <a:ea typeface="標楷體" pitchFamily="65" charset="-120"/>
              </a:rPr>
              <a:t>會員代表大會選舉開票完畢後，由監票員會同會議主席及指導員驗簽後，交由農會保管；但發現有舞弊或違背法令情事時，由會議主席經指導員同意或逕由指導員於投票完畢後，宣布將票匭加封，並報主管機關核辦。</a:t>
            </a:r>
            <a:r>
              <a:rPr kumimoji="0" lang="zh-TW" altLang="en-US" sz="3200" b="1" dirty="0">
                <a:solidFill>
                  <a:srgbClr val="7030A0"/>
                </a:solidFill>
                <a:latin typeface="標楷體" pitchFamily="65" charset="-120"/>
                <a:ea typeface="標楷體" pitchFamily="65" charset="-120"/>
              </a:rPr>
              <a:t> </a:t>
            </a:r>
          </a:p>
        </p:txBody>
      </p:sp>
    </p:spTree>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a:t>
            </a:r>
            <a:r>
              <a:rPr lang="zh-TW" altLang="en-US" sz="4000" b="1"/>
              <a:t> </a:t>
            </a:r>
          </a:p>
        </p:txBody>
      </p:sp>
      <p:sp>
        <p:nvSpPr>
          <p:cNvPr id="67586" name="Rectangle 3"/>
          <p:cNvSpPr>
            <a:spLocks noGrp="1" noChangeArrowheads="1"/>
          </p:cNvSpPr>
          <p:nvPr>
            <p:ph idx="1"/>
          </p:nvPr>
        </p:nvSpPr>
        <p:spPr>
          <a:xfrm>
            <a:off x="539750" y="1330325"/>
            <a:ext cx="8137525" cy="4495800"/>
          </a:xfrm>
        </p:spPr>
        <p:txBody>
          <a:bodyPr/>
          <a:lstStyle/>
          <a:p>
            <a:pPr marL="363538" indent="-363538" eaLnBrk="1" hangingPunct="1">
              <a:lnSpc>
                <a:spcPct val="80000"/>
              </a:lnSpc>
              <a:buFontTx/>
              <a:buNone/>
            </a:pPr>
            <a:r>
              <a:rPr lang="zh-TW" altLang="en-US" sz="2400" b="1">
                <a:latin typeface="標楷體" pitchFamily="65" charset="-120"/>
              </a:rPr>
              <a:t>十一、報告事項</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一</a:t>
            </a:r>
            <a:r>
              <a:rPr lang="en-US" altLang="zh-TW" b="1">
                <a:latin typeface="標楷體" pitchFamily="65" charset="-120"/>
              </a:rPr>
              <a:t>)</a:t>
            </a:r>
            <a:r>
              <a:rPr lang="zh-TW" altLang="en-US" b="1">
                <a:latin typeface="標楷體" pitchFamily="65" charset="-120"/>
              </a:rPr>
              <a:t>上年度會員代表大會議決案執行情形報告（第○至○頁）</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二</a:t>
            </a:r>
            <a:r>
              <a:rPr lang="en-US" altLang="zh-TW" b="1">
                <a:latin typeface="標楷體" pitchFamily="65" charset="-120"/>
              </a:rPr>
              <a:t>)</a:t>
            </a:r>
            <a:r>
              <a:rPr lang="zh-TW" altLang="en-US" b="1">
                <a:latin typeface="標楷體" pitchFamily="65" charset="-120"/>
              </a:rPr>
              <a:t>上年度會員代表大會授權理事會處理案件報告（第○至○頁）</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三</a:t>
            </a:r>
            <a:r>
              <a:rPr lang="en-US" altLang="zh-TW" b="1">
                <a:latin typeface="標楷體" pitchFamily="65" charset="-120"/>
              </a:rPr>
              <a:t>)</a:t>
            </a:r>
            <a:r>
              <a:rPr lang="zh-TW" altLang="en-US" b="1">
                <a:latin typeface="標楷體" pitchFamily="65" charset="-120"/>
              </a:rPr>
              <a:t>會務、業務、財務概況報告（第○至○頁）</a:t>
            </a:r>
          </a:p>
          <a:p>
            <a:pPr marL="363538" indent="-363538" eaLnBrk="1" hangingPunct="1">
              <a:lnSpc>
                <a:spcPct val="80000"/>
              </a:lnSpc>
              <a:buFontTx/>
              <a:buNone/>
            </a:pPr>
            <a:r>
              <a:rPr lang="zh-TW" altLang="en-US" sz="2400" b="1">
                <a:latin typeface="標楷體" pitchFamily="65" charset="-120"/>
              </a:rPr>
              <a:t>十二、追認事項</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一</a:t>
            </a:r>
            <a:r>
              <a:rPr lang="en-US" altLang="zh-TW" b="1">
                <a:latin typeface="標楷體" pitchFamily="65" charset="-120"/>
              </a:rPr>
              <a:t>)</a:t>
            </a:r>
            <a:r>
              <a:rPr lang="zh-TW" altLang="en-US" b="1">
                <a:latin typeface="標楷體" pitchFamily="65" charset="-120"/>
              </a:rPr>
              <a:t>本會○○年度推廣部門預算追</a:t>
            </a:r>
            <a:r>
              <a:rPr lang="en-US" altLang="zh-TW" b="1">
                <a:latin typeface="標楷體" pitchFamily="65" charset="-120"/>
              </a:rPr>
              <a:t>(</a:t>
            </a:r>
            <a:r>
              <a:rPr lang="zh-TW" altLang="en-US" b="1">
                <a:latin typeface="標楷體" pitchFamily="65" charset="-120"/>
              </a:rPr>
              <a:t>加</a:t>
            </a:r>
            <a:r>
              <a:rPr lang="en-US" altLang="zh-TW" b="1">
                <a:latin typeface="標楷體" pitchFamily="65" charset="-120"/>
              </a:rPr>
              <a:t>)</a:t>
            </a:r>
            <a:r>
              <a:rPr lang="zh-TW" altLang="en-US" b="1">
                <a:latin typeface="標楷體" pitchFamily="65" charset="-120"/>
              </a:rPr>
              <a:t>減案，報請追認。（第○至○頁）</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二</a:t>
            </a:r>
            <a:r>
              <a:rPr lang="en-US" altLang="zh-TW" b="1">
                <a:latin typeface="標楷體" pitchFamily="65" charset="-120"/>
              </a:rPr>
              <a:t>)</a:t>
            </a:r>
            <a:r>
              <a:rPr lang="zh-TW" altLang="en-US" b="1">
                <a:latin typeface="標楷體" pitchFamily="65" charset="-120"/>
              </a:rPr>
              <a:t>本會○○年度授權理事會營繕、購置及處分財產案，報請追認。（第○至○頁）</a:t>
            </a:r>
          </a:p>
          <a:p>
            <a:pPr marL="1276350" lvl="1" indent="-652463" eaLnBrk="1" hangingPunct="1">
              <a:lnSpc>
                <a:spcPct val="80000"/>
              </a:lnSpc>
              <a:buFontTx/>
              <a:buNone/>
            </a:pPr>
            <a:r>
              <a:rPr lang="en-US" altLang="zh-TW" b="1">
                <a:latin typeface="標楷體" pitchFamily="65" charset="-120"/>
              </a:rPr>
              <a:t>(</a:t>
            </a:r>
            <a:r>
              <a:rPr lang="zh-TW" altLang="en-US" b="1">
                <a:latin typeface="標楷體" pitchFamily="65" charset="-120"/>
              </a:rPr>
              <a:t>三</a:t>
            </a:r>
            <a:r>
              <a:rPr lang="en-US" altLang="zh-TW" b="1">
                <a:latin typeface="標楷體" pitchFamily="65" charset="-120"/>
              </a:rPr>
              <a:t>)</a:t>
            </a:r>
            <a:r>
              <a:rPr lang="zh-TW" altLang="en-US" b="1">
                <a:latin typeface="標楷體" pitchFamily="65" charset="-120"/>
              </a:rPr>
              <a:t>本會○○年度承受擔保品之取得及處分執行結果，報請追認。（第○至○頁）</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a:t>
            </a:r>
            <a:r>
              <a:rPr lang="zh-TW" altLang="en-US" sz="4000" b="1"/>
              <a:t> </a:t>
            </a:r>
          </a:p>
        </p:txBody>
      </p:sp>
      <p:sp>
        <p:nvSpPr>
          <p:cNvPr id="68610" name="Rectangle 3"/>
          <p:cNvSpPr>
            <a:spLocks noGrp="1" noChangeArrowheads="1"/>
          </p:cNvSpPr>
          <p:nvPr>
            <p:ph idx="1"/>
          </p:nvPr>
        </p:nvSpPr>
        <p:spPr>
          <a:xfrm>
            <a:off x="539750" y="1330325"/>
            <a:ext cx="8137525" cy="4495800"/>
          </a:xfrm>
        </p:spPr>
        <p:txBody>
          <a:bodyPr/>
          <a:lstStyle/>
          <a:p>
            <a:pPr marL="261938" indent="-261938" eaLnBrk="1" hangingPunct="1">
              <a:lnSpc>
                <a:spcPct val="80000"/>
              </a:lnSpc>
              <a:buFontTx/>
              <a:buNone/>
            </a:pPr>
            <a:r>
              <a:rPr lang="zh-TW" altLang="en-US" sz="2400" b="1" dirty="0">
                <a:latin typeface="標楷體" pitchFamily="65" charset="-120"/>
              </a:rPr>
              <a:t>十三、討論事項</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一</a:t>
            </a:r>
            <a:r>
              <a:rPr lang="en-US" altLang="zh-TW" b="1" dirty="0">
                <a:latin typeface="標楷體" pitchFamily="65" charset="-120"/>
              </a:rPr>
              <a:t>)</a:t>
            </a:r>
            <a:r>
              <a:rPr lang="zh-TW" altLang="en-US" b="1" dirty="0">
                <a:latin typeface="標楷體" pitchFamily="65" charset="-120"/>
              </a:rPr>
              <a:t>本會○○年度監事會監察報告書案，提請議決。（第○至○頁）</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二</a:t>
            </a:r>
            <a:r>
              <a:rPr lang="en-US" altLang="zh-TW" b="1" dirty="0">
                <a:latin typeface="標楷體" pitchFamily="65" charset="-120"/>
              </a:rPr>
              <a:t>)</a:t>
            </a:r>
            <a:r>
              <a:rPr lang="zh-TW" altLang="en-US" b="1" dirty="0">
                <a:latin typeface="標楷體" pitchFamily="65" charset="-120"/>
              </a:rPr>
              <a:t>本會○○年度會務、業務報告，資產負債表、事業損益及經費所入所出等決算案，提請議決。（第○至○頁）</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三</a:t>
            </a:r>
            <a:r>
              <a:rPr lang="en-US" altLang="zh-TW" b="1" dirty="0">
                <a:latin typeface="標楷體" pitchFamily="65" charset="-120"/>
              </a:rPr>
              <a:t>)</a:t>
            </a:r>
            <a:r>
              <a:rPr lang="zh-TW" altLang="en-US" b="1" dirty="0">
                <a:latin typeface="標楷體" pitchFamily="65" charset="-120"/>
              </a:rPr>
              <a:t>本會○○年度推廣事業預算不足，擬動用推廣公積案，提請議決。（第○至○頁）</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四</a:t>
            </a:r>
            <a:r>
              <a:rPr lang="en-US" altLang="zh-TW" b="1" dirty="0">
                <a:latin typeface="標楷體" pitchFamily="65" charset="-120"/>
              </a:rPr>
              <a:t>)</a:t>
            </a:r>
            <a:r>
              <a:rPr lang="zh-TW" altLang="en-US" b="1" dirty="0">
                <a:latin typeface="標楷體" pitchFamily="65" charset="-120"/>
              </a:rPr>
              <a:t>為本會○○年度選任人員出國考察計畫案，提請議決。（第○至○頁）</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五</a:t>
            </a:r>
            <a:r>
              <a:rPr lang="en-US" altLang="zh-TW" b="1" dirty="0">
                <a:latin typeface="標楷體" pitchFamily="65" charset="-120"/>
              </a:rPr>
              <a:t>)</a:t>
            </a:r>
            <a:r>
              <a:rPr lang="zh-TW" altLang="en-US" b="1" dirty="0">
                <a:latin typeface="標楷體" pitchFamily="65" charset="-120"/>
              </a:rPr>
              <a:t>本會○○年度會務、經濟、金融、保險、農業推廣事業計畫及預算案，提請議決。（第○至○頁）</a:t>
            </a:r>
          </a:p>
          <a:p>
            <a:pPr marL="1160463" lvl="1" indent="-623888" eaLnBrk="1" hangingPunct="1">
              <a:lnSpc>
                <a:spcPct val="80000"/>
              </a:lnSpc>
              <a:buFontTx/>
              <a:buNone/>
            </a:pPr>
            <a:r>
              <a:rPr lang="en-US" altLang="zh-TW" b="1" dirty="0">
                <a:latin typeface="標楷體" pitchFamily="65" charset="-120"/>
              </a:rPr>
              <a:t>(</a:t>
            </a:r>
            <a:r>
              <a:rPr lang="zh-TW" altLang="en-US" b="1" dirty="0">
                <a:latin typeface="標楷體" pitchFamily="65" charset="-120"/>
              </a:rPr>
              <a:t>六</a:t>
            </a:r>
            <a:r>
              <a:rPr lang="en-US" altLang="zh-TW" b="1" dirty="0">
                <a:latin typeface="標楷體" pitchFamily="65" charset="-120"/>
              </a:rPr>
              <a:t>)</a:t>
            </a:r>
            <a:r>
              <a:rPr lang="zh-TW" altLang="en-US" b="1" dirty="0">
                <a:latin typeface="標楷體" pitchFamily="65" charset="-120"/>
              </a:rPr>
              <a:t>本會○○年度會員入會費、常年會費案，提請議決。（第○至○頁）</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 </a:t>
            </a:r>
            <a:endParaRPr lang="zh-TW" altLang="en-US" sz="4000" b="1"/>
          </a:p>
        </p:txBody>
      </p:sp>
      <p:sp>
        <p:nvSpPr>
          <p:cNvPr id="69634" name="Rectangle 3"/>
          <p:cNvSpPr>
            <a:spLocks noGrp="1" noChangeArrowheads="1"/>
          </p:cNvSpPr>
          <p:nvPr>
            <p:ph idx="1"/>
          </p:nvPr>
        </p:nvSpPr>
        <p:spPr>
          <a:xfrm>
            <a:off x="539750" y="1330325"/>
            <a:ext cx="8137525" cy="4495800"/>
          </a:xfrm>
        </p:spPr>
        <p:txBody>
          <a:bodyPr/>
          <a:lstStyle/>
          <a:p>
            <a:pPr marL="261938" indent="-261938" eaLnBrk="1" hangingPunct="1">
              <a:lnSpc>
                <a:spcPct val="80000"/>
              </a:lnSpc>
              <a:buFontTx/>
              <a:buNone/>
            </a:pPr>
            <a:r>
              <a:rPr lang="zh-TW" altLang="en-US" sz="2400" b="1" dirty="0">
                <a:latin typeface="標楷體" pitchFamily="65" charset="-120"/>
              </a:rPr>
              <a:t>十三、討論事項</a:t>
            </a:r>
            <a:r>
              <a:rPr lang="en-US" altLang="zh-TW" sz="2400" b="1" dirty="0">
                <a:latin typeface="標楷體" pitchFamily="65" charset="-120"/>
              </a:rPr>
              <a:t>(</a:t>
            </a:r>
            <a:r>
              <a:rPr lang="zh-TW" altLang="en-US" sz="2400" b="1" dirty="0">
                <a:latin typeface="標楷體" pitchFamily="65" charset="-120"/>
              </a:rPr>
              <a:t>續</a:t>
            </a:r>
            <a:r>
              <a:rPr lang="en-US" altLang="zh-TW" sz="2400" b="1" dirty="0">
                <a:latin typeface="標楷體" pitchFamily="65" charset="-120"/>
              </a:rPr>
              <a:t>)</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七</a:t>
            </a:r>
            <a:r>
              <a:rPr lang="en-US" altLang="zh-TW" b="1" dirty="0">
                <a:latin typeface="標楷體" pitchFamily="65" charset="-120"/>
              </a:rPr>
              <a:t>)</a:t>
            </a:r>
            <a:r>
              <a:rPr lang="zh-TW" altLang="en-US" b="1" dirty="0">
                <a:latin typeface="標楷體" pitchFamily="65" charset="-120"/>
              </a:rPr>
              <a:t>本會○○年度募集事業資金及農業推廣經費案，提請議決。（第○至○頁）</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八</a:t>
            </a:r>
            <a:r>
              <a:rPr lang="en-US" altLang="zh-TW" b="1" dirty="0">
                <a:latin typeface="標楷體" pitchFamily="65" charset="-120"/>
              </a:rPr>
              <a:t>)</a:t>
            </a:r>
            <a:r>
              <a:rPr lang="zh-TW" altLang="en-US" b="1" dirty="0">
                <a:latin typeface="標楷體" pitchFamily="65" charset="-120"/>
              </a:rPr>
              <a:t>本會○○年度對每一會員（包括贊助會員）及其家屬放款額度案，提請議決。</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九</a:t>
            </a:r>
            <a:r>
              <a:rPr lang="en-US" altLang="zh-TW" b="1" dirty="0">
                <a:latin typeface="標楷體" pitchFamily="65" charset="-120"/>
              </a:rPr>
              <a:t>)</a:t>
            </a:r>
            <a:r>
              <a:rPr lang="zh-TW" altLang="en-US" b="1" dirty="0">
                <a:latin typeface="標楷體" pitchFamily="65" charset="-120"/>
              </a:rPr>
              <a:t>本會○○年度對每一非會員放款額度案，提請議決。</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十</a:t>
            </a:r>
            <a:r>
              <a:rPr lang="en-US" altLang="zh-TW" b="1" dirty="0">
                <a:latin typeface="標楷體" pitchFamily="65" charset="-120"/>
              </a:rPr>
              <a:t>)</a:t>
            </a:r>
            <a:r>
              <a:rPr lang="zh-TW" altLang="en-US" b="1" dirty="0">
                <a:latin typeface="標楷體" pitchFamily="65" charset="-120"/>
              </a:rPr>
              <a:t>本會○○年度借入款最高額度案，提請議決。（第○至○頁）</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十一</a:t>
            </a:r>
            <a:r>
              <a:rPr lang="en-US" altLang="zh-TW" b="1" dirty="0">
                <a:latin typeface="標楷體" pitchFamily="65" charset="-120"/>
              </a:rPr>
              <a:t>)</a:t>
            </a:r>
            <a:r>
              <a:rPr lang="zh-TW" altLang="en-US" b="1" dirty="0">
                <a:latin typeface="標楷體" pitchFamily="65" charset="-120"/>
              </a:rPr>
              <a:t>本會因提列備抵呆帳致○○年度決算虧損，擬動用公積金彌補案，提請議決。（第○至○頁）</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十二</a:t>
            </a:r>
            <a:r>
              <a:rPr lang="en-US" altLang="zh-TW" b="1" dirty="0">
                <a:latin typeface="標楷體" pitchFamily="65" charset="-120"/>
              </a:rPr>
              <a:t>)</a:t>
            </a:r>
            <a:r>
              <a:rPr lang="zh-TW" altLang="en-US" b="1" dirty="0">
                <a:latin typeface="標楷體" pitchFamily="65" charset="-120"/>
              </a:rPr>
              <a:t>本會○○年度供銷部向信用部內部融資最高額度案，提請議決。（第○至○頁）</a:t>
            </a:r>
          </a:p>
          <a:p>
            <a:pPr marL="1276350" lvl="1" indent="-652463"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十三</a:t>
            </a:r>
            <a:r>
              <a:rPr lang="en-US" altLang="zh-TW" b="1" dirty="0">
                <a:latin typeface="標楷體" pitchFamily="65" charset="-120"/>
              </a:rPr>
              <a:t>)</a:t>
            </a:r>
            <a:r>
              <a:rPr lang="zh-TW" altLang="en-US" b="1" dirty="0">
                <a:latin typeface="標楷體" pitchFamily="65" charset="-120"/>
              </a:rPr>
              <a:t>為本會座落○○段○○號土地及建物標售案，提請議決。（第○至○頁）</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標題 1"/>
          <p:cNvSpPr>
            <a:spLocks noGrp="1"/>
          </p:cNvSpPr>
          <p:nvPr>
            <p:ph type="title"/>
          </p:nvPr>
        </p:nvSpPr>
        <p:spPr>
          <a:xfrm>
            <a:off x="684213" y="620713"/>
            <a:ext cx="7772400" cy="774700"/>
          </a:xfrm>
        </p:spPr>
        <p:txBody>
          <a:bodyPr/>
          <a:lstStyle/>
          <a:p>
            <a:pPr algn="ctr" eaLnBrk="1" hangingPunct="1"/>
            <a:r>
              <a:rPr lang="zh-TW" altLang="en-US" sz="4000" b="1"/>
              <a:t>舉行會議</a:t>
            </a:r>
            <a:r>
              <a:rPr lang="zh-TW" altLang="zh-TW" sz="4000" b="1"/>
              <a:t>基本原則</a:t>
            </a:r>
            <a:endParaRPr lang="zh-TW" altLang="en-US" sz="4000"/>
          </a:p>
        </p:txBody>
      </p:sp>
      <p:sp>
        <p:nvSpPr>
          <p:cNvPr id="19458" name="內容版面配置區 2"/>
          <p:cNvSpPr>
            <a:spLocks noGrp="1"/>
          </p:cNvSpPr>
          <p:nvPr>
            <p:ph idx="1"/>
          </p:nvPr>
        </p:nvSpPr>
        <p:spPr>
          <a:xfrm>
            <a:off x="539750" y="1557338"/>
            <a:ext cx="8135938" cy="5040312"/>
          </a:xfrm>
        </p:spPr>
        <p:txBody>
          <a:bodyPr/>
          <a:lstStyle/>
          <a:p>
            <a:pPr marL="2590800" lvl="1" indent="-2424113" eaLnBrk="1" hangingPunct="1">
              <a:buFontTx/>
              <a:buNone/>
            </a:pPr>
            <a:r>
              <a:rPr lang="zh-TW" altLang="en-US" sz="3200" b="1">
                <a:latin typeface="標楷體" pitchFamily="65" charset="-120"/>
              </a:rPr>
              <a:t>＊</a:t>
            </a:r>
            <a:r>
              <a:rPr lang="zh-TW" altLang="zh-TW" sz="3200" b="1">
                <a:latin typeface="標楷體" pitchFamily="65" charset="-120"/>
              </a:rPr>
              <a:t>民主原則</a:t>
            </a:r>
            <a:r>
              <a:rPr lang="zh-TW" altLang="zh-TW" sz="3200">
                <a:latin typeface="標楷體" pitchFamily="65" charset="-120"/>
              </a:rPr>
              <a:t>：議事規則，是基於民主原則而建立（每人均有決定權）。</a:t>
            </a:r>
          </a:p>
          <a:p>
            <a:pPr marL="2590800" lvl="1" indent="-2424113" eaLnBrk="1" hangingPunct="1">
              <a:buFontTx/>
              <a:buNone/>
            </a:pPr>
            <a:r>
              <a:rPr lang="zh-TW" altLang="en-US" sz="3200" b="1">
                <a:latin typeface="標楷體" pitchFamily="65" charset="-120"/>
              </a:rPr>
              <a:t>＊</a:t>
            </a:r>
            <a:r>
              <a:rPr lang="zh-TW" altLang="zh-TW" sz="3200" b="1">
                <a:latin typeface="標楷體" pitchFamily="65" charset="-120"/>
              </a:rPr>
              <a:t>效率原則</a:t>
            </a:r>
            <a:r>
              <a:rPr lang="zh-TW" altLang="zh-TW" sz="3200">
                <a:latin typeface="標楷體" pitchFamily="65" charset="-120"/>
              </a:rPr>
              <a:t>：議事規則，在講求民主原則之下，同時也注重效率。</a:t>
            </a:r>
          </a:p>
          <a:p>
            <a:pPr marL="2590800" lvl="1" indent="-2424113" eaLnBrk="1" hangingPunct="1">
              <a:buFontTx/>
              <a:buNone/>
            </a:pPr>
            <a:r>
              <a:rPr lang="zh-TW" altLang="en-US" sz="3200" b="1">
                <a:latin typeface="標楷體" pitchFamily="65" charset="-120"/>
              </a:rPr>
              <a:t>＊</a:t>
            </a:r>
            <a:r>
              <a:rPr lang="zh-TW" altLang="zh-TW" sz="3200" b="1">
                <a:latin typeface="標楷體" pitchFamily="65" charset="-120"/>
              </a:rPr>
              <a:t>一時不議二事原則</a:t>
            </a:r>
            <a:r>
              <a:rPr lang="zh-TW" altLang="zh-TW" sz="3200">
                <a:latin typeface="標楷體" pitchFamily="65" charset="-120"/>
              </a:rPr>
              <a:t>：即指在同一時間，不得同時處理二動議。無論動議的討論，動議的種類及動議的優先順序，都是根據此原則而發展出來。</a:t>
            </a:r>
          </a:p>
          <a:p>
            <a:pPr eaLnBrk="1" hangingPunct="1"/>
            <a:endParaRPr lang="zh-TW" altLang="en-US">
              <a:ea typeface="新細明體" charset="-12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會員代表大會議程範例</a:t>
            </a:r>
            <a:r>
              <a:rPr lang="en-US" altLang="zh-TW" sz="4000" b="1"/>
              <a:t>(</a:t>
            </a:r>
            <a:r>
              <a:rPr lang="zh-TW" altLang="en-US" sz="4000" b="1"/>
              <a:t>續</a:t>
            </a:r>
            <a:r>
              <a:rPr lang="en-US" altLang="zh-TW" sz="4000" b="1"/>
              <a:t>) </a:t>
            </a:r>
            <a:endParaRPr lang="zh-TW" altLang="en-US" sz="4000" b="1"/>
          </a:p>
        </p:txBody>
      </p:sp>
      <p:sp>
        <p:nvSpPr>
          <p:cNvPr id="70658" name="Rectangle 3"/>
          <p:cNvSpPr>
            <a:spLocks noGrp="1" noChangeArrowheads="1"/>
          </p:cNvSpPr>
          <p:nvPr>
            <p:ph idx="1"/>
          </p:nvPr>
        </p:nvSpPr>
        <p:spPr>
          <a:xfrm>
            <a:off x="539750" y="1330325"/>
            <a:ext cx="8137525" cy="4495800"/>
          </a:xfrm>
        </p:spPr>
        <p:txBody>
          <a:bodyPr/>
          <a:lstStyle/>
          <a:p>
            <a:pPr marL="261938" indent="-261938" eaLnBrk="1" hangingPunct="1">
              <a:lnSpc>
                <a:spcPct val="80000"/>
              </a:lnSpc>
              <a:buFontTx/>
              <a:buNone/>
            </a:pPr>
            <a:r>
              <a:rPr lang="zh-TW" altLang="en-US" sz="2400" b="1" dirty="0">
                <a:latin typeface="標楷體" pitchFamily="65" charset="-120"/>
              </a:rPr>
              <a:t>十三、討論事項</a:t>
            </a:r>
            <a:r>
              <a:rPr lang="en-US" altLang="zh-TW" sz="2400" b="1" dirty="0">
                <a:latin typeface="標楷體" pitchFamily="65" charset="-120"/>
              </a:rPr>
              <a:t>(</a:t>
            </a:r>
            <a:r>
              <a:rPr lang="zh-TW" altLang="en-US" sz="2400" b="1" dirty="0">
                <a:latin typeface="標楷體" pitchFamily="65" charset="-120"/>
              </a:rPr>
              <a:t>續</a:t>
            </a:r>
            <a:r>
              <a:rPr lang="en-US" altLang="zh-TW" sz="2400" b="1" dirty="0">
                <a:latin typeface="標楷體" pitchFamily="65" charset="-120"/>
              </a:rPr>
              <a:t>)</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十四</a:t>
            </a:r>
            <a:r>
              <a:rPr lang="en-US" altLang="zh-TW" b="1" dirty="0">
                <a:latin typeface="標楷體" pitchFamily="65" charset="-120"/>
              </a:rPr>
              <a:t>)</a:t>
            </a:r>
            <a:r>
              <a:rPr lang="zh-TW" altLang="en-US" b="1" dirty="0">
                <a:latin typeface="標楷體" pitchFamily="65" charset="-120"/>
              </a:rPr>
              <a:t>本會會員代表大會休會期間，因業務急需營繕、購置及處分財產時，擬在一定限額內授權理事會辦理案，提請議決。（第○至○頁）</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十五</a:t>
            </a:r>
            <a:r>
              <a:rPr lang="en-US" altLang="zh-TW" b="1" dirty="0">
                <a:latin typeface="標楷體" pitchFamily="65" charset="-120"/>
              </a:rPr>
              <a:t>)</a:t>
            </a:r>
            <a:r>
              <a:rPr lang="zh-TW" altLang="en-US" b="1" dirty="0">
                <a:latin typeface="標楷體" pitchFamily="65" charset="-120"/>
              </a:rPr>
              <a:t>本會信用部業務用車輛之排氣量及價格標準案，提請議決。（第○至○頁）</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十六</a:t>
            </a:r>
            <a:r>
              <a:rPr lang="en-US" altLang="zh-TW" b="1" dirty="0">
                <a:latin typeface="標楷體" pitchFamily="65" charset="-120"/>
              </a:rPr>
              <a:t>)</a:t>
            </a:r>
            <a:r>
              <a:rPr lang="zh-TW" altLang="en-US" b="1" dirty="0">
                <a:latin typeface="標楷體" pitchFamily="65" charset="-120"/>
              </a:rPr>
              <a:t>本會章程修正案，提請議決。（第○至○頁）</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十七</a:t>
            </a:r>
            <a:r>
              <a:rPr lang="en-US" altLang="zh-TW" b="1" dirty="0">
                <a:latin typeface="標楷體" pitchFamily="65" charset="-120"/>
              </a:rPr>
              <a:t>)</a:t>
            </a:r>
            <a:r>
              <a:rPr lang="zh-TW" altLang="en-US" b="1" dirty="0">
                <a:latin typeface="標楷體" pitchFamily="65" charset="-120"/>
              </a:rPr>
              <a:t>本會經費所入所出事業○○年度中追加</a:t>
            </a:r>
            <a:r>
              <a:rPr lang="en-US" altLang="zh-TW" b="1" dirty="0">
                <a:latin typeface="標楷體" pitchFamily="65" charset="-120"/>
              </a:rPr>
              <a:t>(</a:t>
            </a:r>
            <a:r>
              <a:rPr lang="zh-TW" altLang="en-US" b="1" dirty="0">
                <a:latin typeface="標楷體" pitchFamily="65" charset="-120"/>
              </a:rPr>
              <a:t>減</a:t>
            </a:r>
            <a:r>
              <a:rPr lang="en-US" altLang="zh-TW" b="1" dirty="0">
                <a:latin typeface="標楷體" pitchFamily="65" charset="-120"/>
              </a:rPr>
              <a:t>)</a:t>
            </a:r>
            <a:r>
              <a:rPr lang="zh-TW" altLang="en-US" b="1" dirty="0">
                <a:latin typeface="標楷體" pitchFamily="65" charset="-120"/>
              </a:rPr>
              <a:t>預算，擬授權理事會處理案，提請議決。</a:t>
            </a:r>
            <a:r>
              <a:rPr lang="en-US" altLang="zh-TW" b="1" dirty="0">
                <a:latin typeface="標楷體" pitchFamily="65" charset="-120"/>
              </a:rPr>
              <a:t>(</a:t>
            </a:r>
            <a:r>
              <a:rPr lang="zh-TW" altLang="en-US" b="1" dirty="0">
                <a:latin typeface="標楷體" pitchFamily="65" charset="-120"/>
              </a:rPr>
              <a:t>第○至○頁</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十八</a:t>
            </a:r>
            <a:r>
              <a:rPr lang="en-US" altLang="zh-TW" b="1" dirty="0">
                <a:latin typeface="標楷體" pitchFamily="65" charset="-120"/>
              </a:rPr>
              <a:t>)</a:t>
            </a:r>
            <a:r>
              <a:rPr lang="zh-TW" altLang="en-US" b="1" dirty="0">
                <a:latin typeface="標楷體" pitchFamily="65" charset="-120"/>
              </a:rPr>
              <a:t>本會信用部○○年度財務報表之會計師查核簽證及會計師查核簽證及信用部年報案，提請議決。（有信用部農會適用）</a:t>
            </a:r>
          </a:p>
          <a:p>
            <a:pPr marL="1074738" lvl="1" indent="-450850" eaLnBrk="1" hangingPunct="1">
              <a:lnSpc>
                <a:spcPct val="80000"/>
              </a:lnSpc>
              <a:buFontTx/>
              <a:buNone/>
            </a:pPr>
            <a:r>
              <a:rPr lang="en-US" altLang="zh-TW" b="1" dirty="0">
                <a:latin typeface="標楷體" pitchFamily="65" charset="-120"/>
              </a:rPr>
              <a:t>(</a:t>
            </a:r>
            <a:r>
              <a:rPr lang="zh-TW" altLang="en-US" b="1" dirty="0">
                <a:latin typeface="標楷體" pitchFamily="65" charset="-120"/>
              </a:rPr>
              <a:t>十九</a:t>
            </a:r>
            <a:r>
              <a:rPr lang="en-US" altLang="zh-TW" b="1" dirty="0">
                <a:latin typeface="標楷體" pitchFamily="65" charset="-120"/>
              </a:rPr>
              <a:t>)</a:t>
            </a:r>
            <a:r>
              <a:rPr lang="zh-TW" altLang="en-US" b="1" dirty="0">
                <a:latin typeface="標楷體" pitchFamily="65" charset="-120"/>
              </a:rPr>
              <a:t>本大會議決事項如受主管機關核示修改或變更時，授權理事會處理案，提請議決。</a:t>
            </a:r>
            <a:r>
              <a:rPr lang="en-US" altLang="zh-TW" b="1" dirty="0">
                <a:latin typeface="標楷體" pitchFamily="65" charset="-120"/>
              </a:rPr>
              <a:t>(</a:t>
            </a:r>
            <a:r>
              <a:rPr lang="zh-TW" altLang="en-US" b="1" dirty="0">
                <a:latin typeface="標楷體" pitchFamily="65" charset="-120"/>
              </a:rPr>
              <a:t>第○至○頁</a:t>
            </a:r>
            <a:r>
              <a:rPr lang="en-US" altLang="zh-TW" b="1" dirty="0">
                <a:latin typeface="標楷體" pitchFamily="65" charset="-120"/>
              </a:rPr>
              <a:t>)</a:t>
            </a:r>
          </a:p>
          <a:p>
            <a:pPr marL="261938" indent="-261938" eaLnBrk="1" hangingPunct="1">
              <a:lnSpc>
                <a:spcPct val="80000"/>
              </a:lnSpc>
              <a:buFontTx/>
              <a:buNone/>
            </a:pPr>
            <a:r>
              <a:rPr lang="zh-TW" altLang="en-US" sz="2400" b="1" dirty="0">
                <a:latin typeface="標楷體" pitchFamily="65" charset="-120"/>
              </a:rPr>
              <a:t>十四、臨時動議</a:t>
            </a:r>
          </a:p>
          <a:p>
            <a:pPr marL="261938" indent="-261938" eaLnBrk="1" hangingPunct="1">
              <a:lnSpc>
                <a:spcPct val="80000"/>
              </a:lnSpc>
              <a:buFontTx/>
              <a:buNone/>
            </a:pPr>
            <a:r>
              <a:rPr lang="zh-TW" altLang="en-US" sz="2400" b="1" dirty="0">
                <a:latin typeface="標楷體" pitchFamily="65" charset="-120"/>
              </a:rPr>
              <a:t>十五、散  會</a:t>
            </a:r>
            <a:r>
              <a:rPr lang="zh-TW" altLang="en-US" sz="2400" dirty="0">
                <a:latin typeface="標楷體" pitchFamily="65" charset="-12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838200" y="304800"/>
            <a:ext cx="7697788"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a:t>
            </a:r>
            <a:r>
              <a:rPr lang="en-US" altLang="zh-TW" sz="4000" b="1"/>
              <a:t>(</a:t>
            </a:r>
            <a:r>
              <a:rPr lang="zh-TW" altLang="en-US" sz="4000" b="1"/>
              <a:t>代表</a:t>
            </a:r>
            <a:r>
              <a:rPr lang="en-US" altLang="zh-TW" sz="4000" b="1"/>
              <a:t>)</a:t>
            </a:r>
            <a:r>
              <a:rPr lang="zh-TW" altLang="en-US" sz="4000" b="1"/>
              <a:t>大會擬訂議案範例</a:t>
            </a:r>
          </a:p>
        </p:txBody>
      </p:sp>
      <p:sp>
        <p:nvSpPr>
          <p:cNvPr id="71682" name="Rectangle 3"/>
          <p:cNvSpPr>
            <a:spLocks noGrp="1" noChangeArrowheads="1"/>
          </p:cNvSpPr>
          <p:nvPr>
            <p:ph type="body" sz="half" idx="1"/>
          </p:nvPr>
        </p:nvSpPr>
        <p:spPr>
          <a:xfrm>
            <a:off x="323850" y="1268413"/>
            <a:ext cx="8569325" cy="719137"/>
          </a:xfrm>
        </p:spPr>
        <p:txBody>
          <a:bodyPr/>
          <a:lstStyle/>
          <a:p>
            <a:pPr marL="811213" indent="-811213" eaLnBrk="1" hangingPunct="1">
              <a:buFontTx/>
              <a:buNone/>
            </a:pPr>
            <a:r>
              <a:rPr lang="zh-TW" altLang="en-US" sz="2000" b="1">
                <a:solidFill>
                  <a:srgbClr val="0000CC"/>
                </a:solidFill>
                <a:latin typeface="標楷體" pitchFamily="65" charset="-120"/>
              </a:rPr>
              <a:t>■追認事項範例</a:t>
            </a:r>
          </a:p>
          <a:p>
            <a:pPr marL="811213" indent="-811213" eaLnBrk="1" hangingPunct="1">
              <a:buFontTx/>
              <a:buNone/>
            </a:pPr>
            <a:r>
              <a:rPr lang="zh-TW" altLang="en-US" sz="2000" b="1">
                <a:solidFill>
                  <a:srgbClr val="0000CC"/>
                </a:solidFill>
                <a:latin typeface="標楷體" pitchFamily="65" charset="-120"/>
              </a:rPr>
              <a:t>第      號議案</a:t>
            </a:r>
          </a:p>
        </p:txBody>
      </p:sp>
      <p:graphicFrame>
        <p:nvGraphicFramePr>
          <p:cNvPr id="89208" name="Group 120"/>
          <p:cNvGraphicFramePr>
            <a:graphicFrameLocks noGrp="1"/>
          </p:cNvGraphicFramePr>
          <p:nvPr>
            <p:ph sz="half" idx="2"/>
          </p:nvPr>
        </p:nvGraphicFramePr>
        <p:xfrm>
          <a:off x="323850" y="1989138"/>
          <a:ext cx="8569325" cy="4376836"/>
        </p:xfrm>
        <a:graphic>
          <a:graphicData uri="http://schemas.openxmlformats.org/drawingml/2006/table">
            <a:tbl>
              <a:tblPr/>
              <a:tblGrid>
                <a:gridCol w="1284288">
                  <a:extLst>
                    <a:ext uri="{9D8B030D-6E8A-4147-A177-3AD203B41FA5}">
                      <a16:colId xmlns:a16="http://schemas.microsoft.com/office/drawing/2014/main" val="20000"/>
                    </a:ext>
                  </a:extLst>
                </a:gridCol>
                <a:gridCol w="3395662">
                  <a:extLst>
                    <a:ext uri="{9D8B030D-6E8A-4147-A177-3AD203B41FA5}">
                      <a16:colId xmlns:a16="http://schemas.microsoft.com/office/drawing/2014/main" val="20001"/>
                    </a:ext>
                  </a:extLst>
                </a:gridCol>
                <a:gridCol w="1223963">
                  <a:extLst>
                    <a:ext uri="{9D8B030D-6E8A-4147-A177-3AD203B41FA5}">
                      <a16:colId xmlns:a16="http://schemas.microsoft.com/office/drawing/2014/main" val="20002"/>
                    </a:ext>
                  </a:extLst>
                </a:gridCol>
                <a:gridCol w="2665412">
                  <a:extLst>
                    <a:ext uri="{9D8B030D-6E8A-4147-A177-3AD203B41FA5}">
                      <a16:colId xmlns:a16="http://schemas.microsoft.com/office/drawing/2014/main" val="20003"/>
                    </a:ext>
                  </a:extLst>
                </a:gridCol>
              </a:tblGrid>
              <a:tr h="54603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提案人</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理 事 會</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類 別</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推   廣</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74921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案  由</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本會○○年度經費所入所出事業</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推廣或保險部門</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預算追加</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減</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案，報請追認。</a:t>
                      </a:r>
                    </a:p>
                  </a:txBody>
                  <a:tcPr marT="45715" marB="45715"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22494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說  明</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536575" marR="0" lvl="0" indent="-536575"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一、據農會財務處理辦法第</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38</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條、第</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46</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條規定及本會第○○屆第○○次會員代表大會決議辦理。</a:t>
                      </a:r>
                    </a:p>
                    <a:p>
                      <a:pPr marL="536575" marR="0" lvl="0" indent="-536575" algn="l" defTabSz="914400" rtl="0" eaLnBrk="0" fontAlgn="base" latinLnBrk="0" hangingPunct="0">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二、會經費所入所出事業</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推廣或保險部門</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為擴充事業增加支出新台幣○○元，該支出非原編列預算流用所能容納。</a:t>
                      </a:r>
                    </a:p>
                    <a:p>
                      <a:pPr marL="536575" marR="0" lvl="0" indent="-536575" algn="l" defTabSz="914400" rtl="0" eaLnBrk="0" fontAlgn="base" latinLnBrk="0" hangingPunct="0">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三、本會○○年度經費所入所出事業</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推廣或保險部門</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實際經費所入較預算所入減少，辦理追減預算支出新台幣○○元</a:t>
                      </a:r>
                    </a:p>
                    <a:p>
                      <a:pPr marL="536575" marR="0" lvl="0" indent="-536575" algn="l" defTabSz="914400" rtl="0" eaLnBrk="0" fontAlgn="base" latinLnBrk="0" hangingPunct="0">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四、追加</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減</a:t>
                      </a:r>
                      <a:r>
                        <a:rPr kumimoji="0" lang="en-US" altLang="zh-TW"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預算明細詳如附表說明（第○至○頁）</a:t>
                      </a:r>
                    </a:p>
                  </a:txBody>
                  <a:tcPr marT="45715" marB="45715"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46032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辦  法</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請追認。</a:t>
                      </a:r>
                    </a:p>
                  </a:txBody>
                  <a:tcPr marT="45715" marB="45715"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39621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決  議</a:t>
                      </a:r>
                    </a:p>
                  </a:txBody>
                  <a:tcPr marT="45715" marB="45715"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Pct val="90000"/>
                        <a:buFontTx/>
                        <a:buNone/>
                        <a:tabLst/>
                      </a:pPr>
                      <a:endParaRPr kumimoji="0" lang="zh-TW" altLang="en-US" sz="2000" b="1" i="0" u="none" strike="noStrike" cap="none" normalizeH="0" baseline="0">
                        <a:ln>
                          <a:noFill/>
                        </a:ln>
                        <a:solidFill>
                          <a:srgbClr val="0000CC"/>
                        </a:solidFill>
                        <a:effectLst/>
                        <a:latin typeface="標楷體" pitchFamily="65" charset="-120"/>
                        <a:ea typeface="標楷體" pitchFamily="65" charset="-120"/>
                      </a:endParaRPr>
                    </a:p>
                  </a:txBody>
                  <a:tcPr marT="45715" marB="45715"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17"/>
          <p:cNvSpPr>
            <a:spLocks noGrp="1" noChangeArrowheads="1"/>
          </p:cNvSpPr>
          <p:nvPr>
            <p:ph type="title"/>
          </p:nvPr>
        </p:nvSpPr>
        <p:spPr>
          <a:xfrm>
            <a:off x="838200" y="304800"/>
            <a:ext cx="7697788"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會員</a:t>
            </a:r>
            <a:r>
              <a:rPr lang="en-US" altLang="zh-TW" sz="4000" b="1"/>
              <a:t>(</a:t>
            </a:r>
            <a:r>
              <a:rPr lang="zh-TW" altLang="en-US" sz="4000" b="1"/>
              <a:t>代表</a:t>
            </a:r>
            <a:r>
              <a:rPr lang="en-US" altLang="zh-TW" sz="4000" b="1"/>
              <a:t>)</a:t>
            </a:r>
            <a:r>
              <a:rPr lang="zh-TW" altLang="en-US" sz="4000" b="1"/>
              <a:t>大會擬訂議案範例</a:t>
            </a:r>
          </a:p>
        </p:txBody>
      </p:sp>
      <p:graphicFrame>
        <p:nvGraphicFramePr>
          <p:cNvPr id="90227" name="Group 115"/>
          <p:cNvGraphicFramePr>
            <a:graphicFrameLocks noGrp="1"/>
          </p:cNvGraphicFramePr>
          <p:nvPr>
            <p:ph type="tbl" idx="1"/>
          </p:nvPr>
        </p:nvGraphicFramePr>
        <p:xfrm>
          <a:off x="250825" y="1989138"/>
          <a:ext cx="8642350" cy="4419600"/>
        </p:xfrm>
        <a:graphic>
          <a:graphicData uri="http://schemas.openxmlformats.org/drawingml/2006/table">
            <a:tbl>
              <a:tblPr/>
              <a:tblGrid>
                <a:gridCol w="1081088">
                  <a:extLst>
                    <a:ext uri="{9D8B030D-6E8A-4147-A177-3AD203B41FA5}">
                      <a16:colId xmlns:a16="http://schemas.microsoft.com/office/drawing/2014/main" val="20000"/>
                    </a:ext>
                  </a:extLst>
                </a:gridCol>
                <a:gridCol w="2838450">
                  <a:extLst>
                    <a:ext uri="{9D8B030D-6E8A-4147-A177-3AD203B41FA5}">
                      <a16:colId xmlns:a16="http://schemas.microsoft.com/office/drawing/2014/main" val="20001"/>
                    </a:ext>
                  </a:extLst>
                </a:gridCol>
                <a:gridCol w="1203325">
                  <a:extLst>
                    <a:ext uri="{9D8B030D-6E8A-4147-A177-3AD203B41FA5}">
                      <a16:colId xmlns:a16="http://schemas.microsoft.com/office/drawing/2014/main" val="20002"/>
                    </a:ext>
                  </a:extLst>
                </a:gridCol>
                <a:gridCol w="3519487">
                  <a:extLst>
                    <a:ext uri="{9D8B030D-6E8A-4147-A177-3AD203B41FA5}">
                      <a16:colId xmlns:a16="http://schemas.microsoft.com/office/drawing/2014/main" val="20003"/>
                    </a:ext>
                  </a:extLst>
                </a:gridCol>
              </a:tblGrid>
              <a:tr h="48739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dirty="0">
                          <a:ln>
                            <a:noFill/>
                          </a:ln>
                          <a:solidFill>
                            <a:srgbClr val="0000CC"/>
                          </a:solidFill>
                          <a:effectLst/>
                          <a:latin typeface="標楷體" pitchFamily="65" charset="-120"/>
                          <a:ea typeface="標楷體" pitchFamily="65" charset="-120"/>
                          <a:cs typeface="Times New Roman" pitchFamily="18" charset="0"/>
                        </a:rPr>
                        <a:t>提案人</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理 事 會</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類 別</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會務、財務、業務</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4012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案  由</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請審議本會○○年度會務、經濟、金融、保險、農業推廣等事業計畫及預算案，提請議決。</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560504">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說  明</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依據農會法施行細則第</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24</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條第</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1</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項第</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3</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款及本會章程第</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條規定辦理</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一、附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年度會務計劃</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二、附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年度預算員額總表</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三、附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年度綜合預算總表</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四、附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年度經濟部門事業計劃及事業預算</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五、附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年度金融部門事業計劃及事業預算</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六、附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年度保險部門事業計劃及事業預算</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七、附</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ΟΟ</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年度農業推廣部門事業計劃及事業預算</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預算書第 頁至第 頁</a:t>
                      </a:r>
                      <a:r>
                        <a:rPr kumimoji="0" lang="en-US" altLang="zh-TW"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a:t>
                      </a:r>
                    </a:p>
                  </a:txBody>
                  <a:tcPr marT="45723" marB="45723"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36578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辦  法</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請議決。</a:t>
                      </a:r>
                      <a:endParaRPr kumimoji="0" lang="zh-TW" altLang="en-US" sz="1800" b="1" i="0" u="none" strike="noStrike" cap="none" normalizeH="0" baseline="0" dirty="0">
                        <a:ln>
                          <a:noFill/>
                        </a:ln>
                        <a:solidFill>
                          <a:srgbClr val="0000CC"/>
                        </a:solidFill>
                        <a:effectLst/>
                        <a:latin typeface="標楷體" pitchFamily="65" charset="-120"/>
                        <a:ea typeface="標楷體" pitchFamily="65" charset="-120"/>
                        <a:cs typeface="Times New Roman" pitchFamily="18" charset="0"/>
                      </a:endParaRP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36578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18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決  議</a:t>
                      </a: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Pct val="90000"/>
                        <a:buFontTx/>
                        <a:buNone/>
                        <a:tabLst/>
                      </a:pPr>
                      <a:endParaRPr kumimoji="0" lang="zh-TW" altLang="en-US" sz="1800" b="1" i="0" u="none" strike="noStrike" cap="none" normalizeH="0" baseline="0">
                        <a:ln>
                          <a:noFill/>
                        </a:ln>
                        <a:solidFill>
                          <a:srgbClr val="0000CC"/>
                        </a:solidFill>
                        <a:effectLst/>
                        <a:latin typeface="標楷體" pitchFamily="65" charset="-120"/>
                        <a:ea typeface="標楷體" pitchFamily="65" charset="-120"/>
                      </a:endParaRPr>
                    </a:p>
                  </a:txBody>
                  <a:tcPr marT="45723" marB="45723"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
        <p:nvSpPr>
          <p:cNvPr id="72731" name="Rectangle 110"/>
          <p:cNvSpPr>
            <a:spLocks noChangeArrowheads="1"/>
          </p:cNvSpPr>
          <p:nvPr/>
        </p:nvSpPr>
        <p:spPr bwMode="auto">
          <a:xfrm>
            <a:off x="323850" y="1268413"/>
            <a:ext cx="8569325" cy="719137"/>
          </a:xfrm>
          <a:prstGeom prst="rect">
            <a:avLst/>
          </a:prstGeom>
          <a:noFill/>
          <a:ln w="9525">
            <a:noFill/>
            <a:miter lim="800000"/>
            <a:headEnd/>
            <a:tailEnd/>
          </a:ln>
        </p:spPr>
        <p:txBody>
          <a:bodyPr/>
          <a:lstStyle/>
          <a:p>
            <a:pPr marL="811213" indent="-811213">
              <a:spcBef>
                <a:spcPct val="20000"/>
              </a:spcBef>
              <a:buClr>
                <a:schemeClr val="accent2"/>
              </a:buClr>
              <a:buSzPct val="90000"/>
            </a:pPr>
            <a:r>
              <a:rPr kumimoji="0" lang="zh-TW" altLang="en-US" sz="2000" b="1">
                <a:solidFill>
                  <a:srgbClr val="0000CC"/>
                </a:solidFill>
                <a:latin typeface="標楷體" pitchFamily="65" charset="-120"/>
                <a:ea typeface="標楷體" pitchFamily="65" charset="-120"/>
              </a:rPr>
              <a:t>■討論事項範例</a:t>
            </a:r>
          </a:p>
          <a:p>
            <a:pPr marL="811213" indent="-811213">
              <a:spcBef>
                <a:spcPct val="20000"/>
              </a:spcBef>
              <a:buClr>
                <a:schemeClr val="accent2"/>
              </a:buClr>
              <a:buSzPct val="90000"/>
            </a:pPr>
            <a:r>
              <a:rPr kumimoji="0" lang="zh-TW" altLang="en-US" sz="2000" b="1">
                <a:solidFill>
                  <a:srgbClr val="0000CC"/>
                </a:solidFill>
                <a:latin typeface="標楷體" pitchFamily="65" charset="-120"/>
                <a:ea typeface="標楷體" pitchFamily="65" charset="-120"/>
              </a:rPr>
              <a:t>第      號議案</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a:xfrm>
            <a:off x="611188" y="188913"/>
            <a:ext cx="7696200" cy="900112"/>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農會理事會職權</a:t>
            </a:r>
          </a:p>
        </p:txBody>
      </p:sp>
      <p:sp>
        <p:nvSpPr>
          <p:cNvPr id="73731" name="Rectangle 3"/>
          <p:cNvSpPr>
            <a:spLocks noGrp="1" noChangeArrowheads="1"/>
          </p:cNvSpPr>
          <p:nvPr>
            <p:ph type="body" idx="4294967295"/>
          </p:nvPr>
        </p:nvSpPr>
        <p:spPr>
          <a:xfrm>
            <a:off x="1006475" y="1330325"/>
            <a:ext cx="8137525" cy="4495800"/>
          </a:xfrm>
        </p:spPr>
        <p:txBody>
          <a:bodyPr/>
          <a:lstStyle/>
          <a:p>
            <a:pPr marL="711200" indent="-711200" eaLnBrk="1" hangingPunct="1">
              <a:buFontTx/>
              <a:buNone/>
            </a:pPr>
            <a:r>
              <a:rPr lang="zh-TW" altLang="en-US" sz="2800" b="1">
                <a:latin typeface="標楷體" pitchFamily="65" charset="-120"/>
              </a:rPr>
              <a:t>一、審定會員入會及出會。</a:t>
            </a:r>
          </a:p>
          <a:p>
            <a:pPr marL="711200" indent="-711200" eaLnBrk="1" hangingPunct="1">
              <a:buFontTx/>
              <a:buNone/>
            </a:pPr>
            <a:r>
              <a:rPr lang="zh-TW" altLang="en-US" sz="2800" b="1">
                <a:latin typeface="標楷體" pitchFamily="65" charset="-120"/>
              </a:rPr>
              <a:t>二、召集會員</a:t>
            </a:r>
            <a:r>
              <a:rPr lang="en-US" altLang="zh-TW" sz="2800" b="1">
                <a:latin typeface="標楷體" pitchFamily="65" charset="-120"/>
              </a:rPr>
              <a:t>(</a:t>
            </a:r>
            <a:r>
              <a:rPr lang="zh-TW" altLang="en-US" sz="2800" b="1">
                <a:latin typeface="標楷體" pitchFamily="65" charset="-120"/>
              </a:rPr>
              <a:t>代表</a:t>
            </a:r>
            <a:r>
              <a:rPr lang="en-US" altLang="zh-TW" sz="2800" b="1">
                <a:latin typeface="標楷體" pitchFamily="65" charset="-120"/>
              </a:rPr>
              <a:t>)</a:t>
            </a:r>
            <a:r>
              <a:rPr lang="zh-TW" altLang="en-US" sz="2800" b="1">
                <a:latin typeface="標楷體" pitchFamily="65" charset="-120"/>
              </a:rPr>
              <a:t>大會，並執行其決議。</a:t>
            </a:r>
          </a:p>
          <a:p>
            <a:pPr marL="711200" indent="-711200" eaLnBrk="1" hangingPunct="1">
              <a:buFontTx/>
              <a:buNone/>
            </a:pPr>
            <a:r>
              <a:rPr lang="zh-TW" altLang="en-US" sz="2800" b="1">
                <a:latin typeface="標楷體" pitchFamily="65" charset="-120"/>
              </a:rPr>
              <a:t>三、聘任及解聘總幹事。</a:t>
            </a:r>
          </a:p>
          <a:p>
            <a:pPr marL="711200" indent="-711200" eaLnBrk="1" hangingPunct="1">
              <a:buFontTx/>
              <a:buNone/>
            </a:pPr>
            <a:r>
              <a:rPr lang="zh-TW" altLang="en-US" sz="2800" b="1">
                <a:latin typeface="標楷體" pitchFamily="65" charset="-120"/>
              </a:rPr>
              <a:t>四、審查會務、業務實施計畫、預決算及各種章則。</a:t>
            </a:r>
          </a:p>
          <a:p>
            <a:pPr marL="711200" indent="-711200" eaLnBrk="1" hangingPunct="1">
              <a:buFontTx/>
              <a:buNone/>
            </a:pPr>
            <a:r>
              <a:rPr lang="zh-TW" altLang="en-US" sz="2800" b="1">
                <a:latin typeface="標楷體" pitchFamily="65" charset="-120"/>
              </a:rPr>
              <a:t>五、提出有關書類送監事會審查。</a:t>
            </a:r>
          </a:p>
          <a:p>
            <a:pPr marL="711200" indent="-711200" eaLnBrk="1" hangingPunct="1">
              <a:buFontTx/>
              <a:buNone/>
            </a:pPr>
            <a:r>
              <a:rPr lang="zh-TW" altLang="en-US" sz="2800" b="1">
                <a:latin typeface="標楷體" pitchFamily="65" charset="-120"/>
              </a:rPr>
              <a:t>六、陳報主管機關及上級農會之法定書類。</a:t>
            </a:r>
          </a:p>
          <a:p>
            <a:pPr marL="711200" indent="-711200" eaLnBrk="1" hangingPunct="1">
              <a:buFontTx/>
              <a:buNone/>
            </a:pPr>
            <a:r>
              <a:rPr lang="zh-TW" altLang="en-US" sz="2800" b="1">
                <a:latin typeface="標楷體" pitchFamily="65" charset="-120"/>
              </a:rPr>
              <a:t>七、提報會員</a:t>
            </a:r>
            <a:r>
              <a:rPr lang="en-US" altLang="zh-TW" sz="2800" b="1">
                <a:latin typeface="標楷體" pitchFamily="65" charset="-120"/>
              </a:rPr>
              <a:t>(</a:t>
            </a:r>
            <a:r>
              <a:rPr lang="zh-TW" altLang="en-US" sz="2800" b="1">
                <a:latin typeface="標楷體" pitchFamily="65" charset="-120"/>
              </a:rPr>
              <a:t>代表</a:t>
            </a:r>
            <a:r>
              <a:rPr lang="en-US" altLang="zh-TW" sz="2800" b="1">
                <a:latin typeface="標楷體" pitchFamily="65" charset="-120"/>
              </a:rPr>
              <a:t>)</a:t>
            </a:r>
            <a:r>
              <a:rPr lang="zh-TW" altLang="en-US" sz="2800" b="1">
                <a:latin typeface="標楷體" pitchFamily="65" charset="-120"/>
              </a:rPr>
              <a:t>大會決議事項。</a:t>
            </a:r>
          </a:p>
          <a:p>
            <a:pPr marL="711200" indent="-711200" eaLnBrk="1" hangingPunct="1">
              <a:buFontTx/>
              <a:buNone/>
            </a:pPr>
            <a:r>
              <a:rPr lang="zh-TW" altLang="en-US" sz="2800" b="1">
                <a:latin typeface="標楷體" pitchFamily="65" charset="-120"/>
              </a:rPr>
              <a:t>八、其他依職權應辦事項。</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理事會議程範例</a:t>
            </a:r>
          </a:p>
        </p:txBody>
      </p:sp>
      <p:sp>
        <p:nvSpPr>
          <p:cNvPr id="74754" name="Rectangle 3"/>
          <p:cNvSpPr>
            <a:spLocks noGrp="1" noChangeArrowheads="1"/>
          </p:cNvSpPr>
          <p:nvPr>
            <p:ph idx="1"/>
          </p:nvPr>
        </p:nvSpPr>
        <p:spPr>
          <a:xfrm>
            <a:off x="539750" y="1330325"/>
            <a:ext cx="8137525" cy="4495800"/>
          </a:xfrm>
        </p:spPr>
        <p:txBody>
          <a:bodyPr/>
          <a:lstStyle/>
          <a:p>
            <a:pPr marL="711200" indent="-711200" algn="ctr" eaLnBrk="1" hangingPunct="1">
              <a:lnSpc>
                <a:spcPct val="80000"/>
              </a:lnSpc>
              <a:buFontTx/>
              <a:buNone/>
            </a:pPr>
            <a:r>
              <a:rPr lang="zh-TW" altLang="en-US" b="1" dirty="0">
                <a:latin typeface="標楷體" pitchFamily="65" charset="-120"/>
              </a:rPr>
              <a:t>○○縣（市）○○○農會第○屆理事會第一次會議議程</a:t>
            </a:r>
          </a:p>
          <a:p>
            <a:pPr marL="711200" indent="-711200" eaLnBrk="1" hangingPunct="1">
              <a:lnSpc>
                <a:spcPct val="80000"/>
              </a:lnSpc>
              <a:buFontTx/>
              <a:buNone/>
            </a:pPr>
            <a:endParaRPr lang="zh-TW" altLang="en-US" sz="2400" b="1" dirty="0">
              <a:latin typeface="標楷體" pitchFamily="65" charset="-120"/>
            </a:endParaRPr>
          </a:p>
          <a:p>
            <a:pPr marL="711200" indent="-711200" eaLnBrk="1" hangingPunct="1">
              <a:lnSpc>
                <a:spcPct val="80000"/>
              </a:lnSpc>
              <a:buFontTx/>
              <a:buNone/>
            </a:pPr>
            <a:r>
              <a:rPr lang="zh-TW" altLang="en-US" sz="2800" b="1" dirty="0">
                <a:latin typeface="標楷體" pitchFamily="65" charset="-120"/>
              </a:rPr>
              <a:t>一、召集人報告法定人數、出缺席及請假人數並宣布開會</a:t>
            </a:r>
          </a:p>
          <a:p>
            <a:pPr marL="711200" indent="-711200" eaLnBrk="1" hangingPunct="1">
              <a:lnSpc>
                <a:spcPct val="80000"/>
              </a:lnSpc>
              <a:buFontTx/>
              <a:buNone/>
            </a:pPr>
            <a:r>
              <a:rPr lang="zh-TW" altLang="en-US" sz="2800" b="1" dirty="0">
                <a:latin typeface="標楷體" pitchFamily="65" charset="-120"/>
              </a:rPr>
              <a:t>二、互推主席（推舉記錄員並確認議程程序</a:t>
            </a:r>
            <a:r>
              <a:rPr lang="en-US" altLang="zh-TW" sz="2800" b="1" dirty="0">
                <a:latin typeface="標楷體" pitchFamily="65" charset="-120"/>
              </a:rPr>
              <a:t>)</a:t>
            </a:r>
          </a:p>
          <a:p>
            <a:pPr marL="711200" indent="-711200" eaLnBrk="1" hangingPunct="1">
              <a:lnSpc>
                <a:spcPct val="80000"/>
              </a:lnSpc>
              <a:buFontTx/>
              <a:buNone/>
            </a:pPr>
            <a:r>
              <a:rPr lang="zh-TW" altLang="en-US" sz="2800" b="1" dirty="0">
                <a:latin typeface="標楷體" pitchFamily="65" charset="-120"/>
              </a:rPr>
              <a:t>三、全體肅立</a:t>
            </a:r>
          </a:p>
          <a:p>
            <a:pPr marL="711200" indent="-711200" eaLnBrk="1" hangingPunct="1">
              <a:lnSpc>
                <a:spcPct val="80000"/>
              </a:lnSpc>
              <a:buFontTx/>
              <a:buNone/>
            </a:pPr>
            <a:r>
              <a:rPr lang="zh-TW" altLang="en-US" sz="2800" b="1" dirty="0">
                <a:latin typeface="標楷體" pitchFamily="65" charset="-120"/>
              </a:rPr>
              <a:t>四、主席就位</a:t>
            </a:r>
          </a:p>
          <a:p>
            <a:pPr marL="711200" indent="-711200" eaLnBrk="1" hangingPunct="1">
              <a:lnSpc>
                <a:spcPct val="80000"/>
              </a:lnSpc>
              <a:buFontTx/>
              <a:buNone/>
            </a:pPr>
            <a:r>
              <a:rPr lang="zh-TW" altLang="en-US" sz="2800" b="1" dirty="0">
                <a:latin typeface="標楷體" pitchFamily="65" charset="-120"/>
              </a:rPr>
              <a:t>五、向國旗暨  國父遺像行最敬禮</a:t>
            </a:r>
          </a:p>
          <a:p>
            <a:pPr marL="711200" indent="-711200" eaLnBrk="1" hangingPunct="1">
              <a:lnSpc>
                <a:spcPct val="80000"/>
              </a:lnSpc>
              <a:buFontTx/>
              <a:buNone/>
            </a:pPr>
            <a:r>
              <a:rPr lang="zh-TW" altLang="en-US" sz="2800" b="1" dirty="0">
                <a:latin typeface="標楷體" pitchFamily="65" charset="-120"/>
              </a:rPr>
              <a:t>六、主席致詞</a:t>
            </a:r>
          </a:p>
          <a:p>
            <a:pPr marL="711200" indent="-711200" eaLnBrk="1" hangingPunct="1">
              <a:lnSpc>
                <a:spcPct val="80000"/>
              </a:lnSpc>
              <a:buFontTx/>
              <a:buNone/>
            </a:pPr>
            <a:r>
              <a:rPr lang="zh-TW" altLang="en-US" sz="2800" b="1" dirty="0">
                <a:latin typeface="標楷體" pitchFamily="65" charset="-120"/>
              </a:rPr>
              <a:t>七、主管機關代表致詞</a:t>
            </a:r>
          </a:p>
          <a:p>
            <a:pPr marL="711200" indent="-711200" eaLnBrk="1" hangingPunct="1">
              <a:lnSpc>
                <a:spcPct val="80000"/>
              </a:lnSpc>
              <a:buFontTx/>
              <a:buNone/>
            </a:pPr>
            <a:r>
              <a:rPr lang="zh-TW" altLang="en-US" sz="2800" b="1" dirty="0">
                <a:latin typeface="標楷體" pitchFamily="65" charset="-120"/>
              </a:rPr>
              <a:t>八、上級農會代表致詞</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理事會議程範例</a:t>
            </a:r>
            <a:r>
              <a:rPr lang="en-US" altLang="zh-TW" sz="4000" b="1"/>
              <a:t>(</a:t>
            </a:r>
            <a:r>
              <a:rPr lang="zh-TW" altLang="en-US" sz="4000" b="1"/>
              <a:t>續</a:t>
            </a:r>
            <a:r>
              <a:rPr lang="en-US" altLang="zh-TW" sz="4000" b="1"/>
              <a:t>)</a:t>
            </a:r>
          </a:p>
        </p:txBody>
      </p:sp>
      <p:sp>
        <p:nvSpPr>
          <p:cNvPr id="75778" name="Rectangle 3"/>
          <p:cNvSpPr>
            <a:spLocks noGrp="1" noChangeArrowheads="1"/>
          </p:cNvSpPr>
          <p:nvPr>
            <p:ph idx="1"/>
          </p:nvPr>
        </p:nvSpPr>
        <p:spPr>
          <a:xfrm>
            <a:off x="539750" y="1330325"/>
            <a:ext cx="8137525" cy="4495800"/>
          </a:xfrm>
        </p:spPr>
        <p:txBody>
          <a:bodyPr/>
          <a:lstStyle/>
          <a:p>
            <a:pPr marL="87313" indent="-87313" eaLnBrk="1" hangingPunct="1">
              <a:spcBef>
                <a:spcPct val="0"/>
              </a:spcBef>
              <a:buFontTx/>
              <a:buNone/>
              <a:tabLst>
                <a:tab pos="900113" algn="l"/>
              </a:tabLst>
            </a:pPr>
            <a:r>
              <a:rPr lang="zh-TW" altLang="en-US" sz="2800" b="1" dirty="0">
                <a:latin typeface="標楷體" pitchFamily="65" charset="-120"/>
              </a:rPr>
              <a:t>九、來賓代表致詞</a:t>
            </a:r>
          </a:p>
          <a:p>
            <a:pPr marL="87313" indent="-87313" eaLnBrk="1" hangingPunct="1">
              <a:spcBef>
                <a:spcPct val="0"/>
              </a:spcBef>
              <a:buFontTx/>
              <a:buNone/>
              <a:tabLst>
                <a:tab pos="900113" algn="l"/>
              </a:tabLst>
            </a:pPr>
            <a:r>
              <a:rPr lang="zh-TW" altLang="en-US" sz="2800" b="1" dirty="0">
                <a:latin typeface="標楷體" pitchFamily="65" charset="-120"/>
              </a:rPr>
              <a:t>十、互選本會第○○屆理事長</a:t>
            </a:r>
          </a:p>
          <a:p>
            <a:pPr marL="1160463" lvl="1" indent="-711200" eaLnBrk="1" hangingPunct="1">
              <a:spcBef>
                <a:spcPct val="0"/>
              </a:spcBef>
              <a:buFontTx/>
              <a:buNone/>
              <a:tabLst>
                <a:tab pos="900113" algn="l"/>
              </a:tabLst>
            </a:pPr>
            <a:r>
              <a:rPr lang="en-US" altLang="zh-TW" b="1" dirty="0">
                <a:latin typeface="標楷體" pitchFamily="65" charset="-120"/>
              </a:rPr>
              <a:t>(</a:t>
            </a:r>
            <a:r>
              <a:rPr lang="zh-TW" altLang="en-US" b="1" dirty="0">
                <a:latin typeface="標楷體" pitchFamily="65" charset="-120"/>
              </a:rPr>
              <a:t>一</a:t>
            </a:r>
            <a:r>
              <a:rPr lang="en-US" altLang="zh-TW" b="1" dirty="0">
                <a:latin typeface="標楷體" pitchFamily="65" charset="-120"/>
              </a:rPr>
              <a:t>)</a:t>
            </a:r>
            <a:r>
              <a:rPr lang="zh-TW" altLang="en-US" b="1" dirty="0">
                <a:latin typeface="標楷體" pitchFamily="65" charset="-120"/>
              </a:rPr>
              <a:t>主席宣佈選舉之名稱、職位、選舉方式等有關選舉注意事項，並請主管機關指導員補充法令規定。</a:t>
            </a:r>
          </a:p>
          <a:p>
            <a:pPr marL="1160463" lvl="1" indent="-711200" eaLnBrk="1" hangingPunct="1">
              <a:spcBef>
                <a:spcPct val="0"/>
              </a:spcBef>
              <a:buFontTx/>
              <a:buNone/>
              <a:tabLst>
                <a:tab pos="900113" algn="l"/>
              </a:tabLst>
            </a:pPr>
            <a:r>
              <a:rPr lang="en-US" altLang="zh-TW" b="1" dirty="0">
                <a:latin typeface="標楷體" pitchFamily="65" charset="-120"/>
              </a:rPr>
              <a:t>(</a:t>
            </a:r>
            <a:r>
              <a:rPr lang="zh-TW" altLang="en-US" b="1" dirty="0">
                <a:latin typeface="標楷體" pitchFamily="65" charset="-120"/>
              </a:rPr>
              <a:t>二</a:t>
            </a:r>
            <a:r>
              <a:rPr lang="en-US" altLang="zh-TW" b="1" dirty="0">
                <a:latin typeface="標楷體" pitchFamily="65" charset="-120"/>
              </a:rPr>
              <a:t>)</a:t>
            </a:r>
            <a:r>
              <a:rPr lang="zh-TW" altLang="en-US" b="1" dirty="0">
                <a:latin typeface="標楷體" pitchFamily="65" charset="-120"/>
              </a:rPr>
              <a:t>互推</a:t>
            </a:r>
            <a:r>
              <a:rPr lang="en-US" altLang="zh-TW" b="1" dirty="0">
                <a:latin typeface="標楷體" pitchFamily="65" charset="-120"/>
              </a:rPr>
              <a:t>(</a:t>
            </a:r>
            <a:r>
              <a:rPr lang="zh-TW" altLang="en-US" b="1" dirty="0">
                <a:latin typeface="標楷體" pitchFamily="65" charset="-120"/>
              </a:rPr>
              <a:t>或指定</a:t>
            </a:r>
            <a:r>
              <a:rPr lang="en-US" altLang="zh-TW" b="1" dirty="0">
                <a:latin typeface="標楷體" pitchFamily="65" charset="-120"/>
              </a:rPr>
              <a:t>)</a:t>
            </a:r>
            <a:r>
              <a:rPr lang="zh-TW" altLang="en-US" b="1" dirty="0">
                <a:latin typeface="標楷體" pitchFamily="65" charset="-120"/>
              </a:rPr>
              <a:t>選務人員。</a:t>
            </a:r>
            <a:r>
              <a:rPr lang="en-US" altLang="zh-TW" b="1" dirty="0">
                <a:latin typeface="標楷體" pitchFamily="65" charset="-120"/>
              </a:rPr>
              <a:t>(</a:t>
            </a:r>
            <a:r>
              <a:rPr lang="zh-TW" altLang="en-US" b="1" dirty="0">
                <a:latin typeface="標楷體" pitchFamily="65" charset="-120"/>
              </a:rPr>
              <a:t>監票員</a:t>
            </a:r>
            <a:r>
              <a:rPr lang="en-US" altLang="zh-TW" b="1" dirty="0">
                <a:latin typeface="標楷體" pitchFamily="65" charset="-120"/>
              </a:rPr>
              <a:t>2</a:t>
            </a:r>
            <a:r>
              <a:rPr lang="zh-TW" altLang="en-US" b="1" dirty="0">
                <a:latin typeface="標楷體" pitchFamily="65" charset="-120"/>
              </a:rPr>
              <a:t>人、發票員、唱票員、計票員各</a:t>
            </a:r>
            <a:r>
              <a:rPr lang="en-US" altLang="zh-TW" b="1" dirty="0">
                <a:latin typeface="標楷體" pitchFamily="65" charset="-120"/>
              </a:rPr>
              <a:t>1</a:t>
            </a:r>
            <a:r>
              <a:rPr lang="zh-TW" altLang="en-US" b="1" dirty="0">
                <a:latin typeface="標楷體" pitchFamily="65" charset="-120"/>
              </a:rPr>
              <a:t>人</a:t>
            </a:r>
            <a:r>
              <a:rPr lang="en-US" altLang="zh-TW" b="1" dirty="0">
                <a:latin typeface="標楷體" pitchFamily="65" charset="-120"/>
              </a:rPr>
              <a:t>)</a:t>
            </a:r>
          </a:p>
          <a:p>
            <a:pPr marL="1160463" lvl="1" indent="-711200" eaLnBrk="1" hangingPunct="1">
              <a:spcBef>
                <a:spcPct val="0"/>
              </a:spcBef>
              <a:buFontTx/>
              <a:buNone/>
              <a:tabLst>
                <a:tab pos="900113" algn="l"/>
              </a:tabLst>
            </a:pPr>
            <a:r>
              <a:rPr lang="en-US" altLang="zh-TW" b="1" dirty="0">
                <a:latin typeface="標楷體" pitchFamily="65" charset="-120"/>
              </a:rPr>
              <a:t>(</a:t>
            </a:r>
            <a:r>
              <a:rPr lang="zh-TW" altLang="en-US" b="1" dirty="0">
                <a:latin typeface="標楷體" pitchFamily="65" charset="-120"/>
              </a:rPr>
              <a:t>三</a:t>
            </a:r>
            <a:r>
              <a:rPr lang="en-US" altLang="zh-TW" b="1" dirty="0">
                <a:latin typeface="標楷體" pitchFamily="65" charset="-120"/>
              </a:rPr>
              <a:t>)</a:t>
            </a:r>
            <a:r>
              <a:rPr lang="zh-TW" altLang="en-US" b="1" dirty="0">
                <a:latin typeface="標楷體" pitchFamily="65" charset="-120"/>
              </a:rPr>
              <a:t>選舉第○○屆理事長</a:t>
            </a:r>
          </a:p>
          <a:p>
            <a:pPr marL="1160463" lvl="1" indent="-711200" eaLnBrk="1" hangingPunct="1">
              <a:spcBef>
                <a:spcPct val="0"/>
              </a:spcBef>
              <a:buFontTx/>
              <a:buNone/>
              <a:tabLst>
                <a:tab pos="900113" algn="l"/>
              </a:tabLst>
            </a:pPr>
            <a:r>
              <a:rPr lang="en-US" altLang="zh-TW" b="1" dirty="0">
                <a:latin typeface="標楷體" pitchFamily="65" charset="-120"/>
              </a:rPr>
              <a:t>(</a:t>
            </a:r>
            <a:r>
              <a:rPr lang="zh-TW" altLang="en-US" b="1" dirty="0">
                <a:latin typeface="標楷體" pitchFamily="65" charset="-120"/>
              </a:rPr>
              <a:t>四</a:t>
            </a:r>
            <a:r>
              <a:rPr lang="en-US" altLang="zh-TW" b="1" dirty="0">
                <a:latin typeface="標楷體" pitchFamily="65" charset="-120"/>
              </a:rPr>
              <a:t>)</a:t>
            </a:r>
            <a:r>
              <a:rPr lang="zh-TW" altLang="en-US" b="1" dirty="0">
                <a:latin typeface="標楷體" pitchFamily="65" charset="-120"/>
              </a:rPr>
              <a:t>開票並宣佈選舉結果。</a:t>
            </a:r>
          </a:p>
          <a:p>
            <a:pPr marL="87313" indent="-87313" eaLnBrk="1" hangingPunct="1">
              <a:spcBef>
                <a:spcPct val="0"/>
              </a:spcBef>
              <a:buFontTx/>
              <a:buNone/>
              <a:tabLst>
                <a:tab pos="900113" algn="l"/>
              </a:tabLst>
            </a:pPr>
            <a:r>
              <a:rPr lang="zh-TW" altLang="en-US" sz="2800" b="1" dirty="0">
                <a:latin typeface="標楷體" pitchFamily="65" charset="-120"/>
              </a:rPr>
              <a:t>十一、印信交接     </a:t>
            </a:r>
          </a:p>
          <a:p>
            <a:pPr marL="87313" indent="-87313" eaLnBrk="1" hangingPunct="1">
              <a:spcBef>
                <a:spcPct val="0"/>
              </a:spcBef>
              <a:buFontTx/>
              <a:buNone/>
              <a:tabLst>
                <a:tab pos="900113" algn="l"/>
              </a:tabLst>
            </a:pPr>
            <a:r>
              <a:rPr lang="zh-TW" altLang="en-US" sz="2800" b="1" dirty="0">
                <a:latin typeface="標楷體" pitchFamily="65" charset="-120"/>
              </a:rPr>
              <a:t>十二、新、卸任理事長致詞</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838200" y="0"/>
            <a:ext cx="7696200" cy="908050"/>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理事會議程範例</a:t>
            </a:r>
            <a:r>
              <a:rPr lang="en-US" altLang="zh-TW" sz="4000" b="1"/>
              <a:t>(</a:t>
            </a:r>
            <a:r>
              <a:rPr lang="zh-TW" altLang="en-US" sz="4000" b="1"/>
              <a:t>續</a:t>
            </a:r>
            <a:r>
              <a:rPr lang="en-US" altLang="zh-TW" sz="4000" b="1"/>
              <a:t>)</a:t>
            </a:r>
            <a:endParaRPr lang="zh-TW" altLang="en-US" sz="4000" b="1"/>
          </a:p>
        </p:txBody>
      </p:sp>
      <p:sp>
        <p:nvSpPr>
          <p:cNvPr id="40963" name="Rectangle 3"/>
          <p:cNvSpPr>
            <a:spLocks noGrp="1" noChangeArrowheads="1"/>
          </p:cNvSpPr>
          <p:nvPr>
            <p:ph idx="1"/>
          </p:nvPr>
        </p:nvSpPr>
        <p:spPr>
          <a:xfrm>
            <a:off x="0" y="836613"/>
            <a:ext cx="9144000" cy="6021387"/>
          </a:xfrm>
        </p:spPr>
        <p:txBody>
          <a:bodyPr>
            <a:normAutofit/>
          </a:bodyPr>
          <a:lstStyle/>
          <a:p>
            <a:pPr marL="2336800" indent="-2336800" eaLnBrk="1" fontAlgn="auto" hangingPunct="1">
              <a:lnSpc>
                <a:spcPct val="80000"/>
              </a:lnSpc>
              <a:spcAft>
                <a:spcPts val="0"/>
              </a:spcAft>
              <a:buClr>
                <a:schemeClr val="accent3"/>
              </a:buClr>
              <a:buFontTx/>
              <a:buNone/>
              <a:tabLst>
                <a:tab pos="900113" algn="l"/>
              </a:tabLst>
              <a:defRPr/>
            </a:pPr>
            <a:r>
              <a:rPr lang="zh-TW" altLang="en-US" sz="2400" b="1" dirty="0">
                <a:latin typeface="標楷體" pitchFamily="65" charset="-120"/>
              </a:rPr>
              <a:t>十三、討論事項</a:t>
            </a:r>
          </a:p>
          <a:p>
            <a:pPr marL="2336800" indent="-2336800" eaLnBrk="1" fontAlgn="auto" hangingPunct="1">
              <a:lnSpc>
                <a:spcPct val="80000"/>
              </a:lnSpc>
              <a:spcAft>
                <a:spcPts val="0"/>
              </a:spcAft>
              <a:buClr>
                <a:schemeClr val="accent3"/>
              </a:buClr>
              <a:buFontTx/>
              <a:buNone/>
              <a:tabLst>
                <a:tab pos="900113" algn="l"/>
              </a:tabLst>
              <a:defRPr/>
            </a:pPr>
            <a:r>
              <a:rPr lang="zh-TW" altLang="en-US" sz="2400" b="1" dirty="0">
                <a:latin typeface="標楷體" pitchFamily="65" charset="-120"/>
              </a:rPr>
              <a:t>      案 由：本會第○○屆總幹事候聘人，業經遴選合格人員為○○○、○○○等○人，其聘任，請票決案。</a:t>
            </a:r>
          </a:p>
          <a:p>
            <a:pPr marL="2336800" indent="-2336800" eaLnBrk="1" fontAlgn="auto" hangingPunct="1">
              <a:lnSpc>
                <a:spcPct val="80000"/>
              </a:lnSpc>
              <a:spcAft>
                <a:spcPts val="0"/>
              </a:spcAft>
              <a:buClr>
                <a:schemeClr val="accent3"/>
              </a:buClr>
              <a:buFontTx/>
              <a:buNone/>
              <a:tabLst>
                <a:tab pos="900113" algn="l"/>
              </a:tabLst>
              <a:defRPr/>
            </a:pPr>
            <a:r>
              <a:rPr lang="zh-TW" altLang="en-US" sz="2400" b="1" dirty="0">
                <a:latin typeface="標楷體" pitchFamily="65" charset="-120"/>
              </a:rPr>
              <a:t>      說 明： </a:t>
            </a:r>
          </a:p>
          <a:p>
            <a:pPr marL="2336800" indent="-2336800"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1.</a:t>
            </a:r>
            <a:r>
              <a:rPr lang="zh-TW" altLang="en-US" sz="2400" b="1" dirty="0">
                <a:latin typeface="標楷體" pitchFamily="65" charset="-120"/>
              </a:rPr>
              <a:t>依據農會法第</a:t>
            </a:r>
            <a:r>
              <a:rPr lang="en-US" altLang="zh-TW" sz="2400" b="1" dirty="0">
                <a:latin typeface="標楷體" pitchFamily="65" charset="-120"/>
              </a:rPr>
              <a:t>25</a:t>
            </a:r>
            <a:r>
              <a:rPr lang="zh-TW" altLang="en-US" sz="2400" b="1" dirty="0">
                <a:latin typeface="標楷體" pitchFamily="65" charset="-120"/>
              </a:rPr>
              <a:t>條、農會法施行細則第</a:t>
            </a:r>
            <a:r>
              <a:rPr lang="en-US" altLang="zh-TW" sz="2400" b="1" dirty="0">
                <a:latin typeface="標楷體" pitchFamily="65" charset="-120"/>
              </a:rPr>
              <a:t>25</a:t>
            </a:r>
            <a:r>
              <a:rPr lang="zh-TW" altLang="en-US" sz="2400" b="1" dirty="0">
                <a:latin typeface="標楷體" pitchFamily="65" charset="-120"/>
              </a:rPr>
              <a:t>條第</a:t>
            </a:r>
            <a:r>
              <a:rPr lang="en-US" altLang="zh-TW" sz="2400" b="1" dirty="0">
                <a:latin typeface="標楷體" pitchFamily="65" charset="-120"/>
              </a:rPr>
              <a:t>3</a:t>
            </a:r>
            <a:r>
              <a:rPr lang="zh-TW" altLang="en-US" sz="2400" b="1" dirty="0">
                <a:latin typeface="標楷體" pitchFamily="65" charset="-120"/>
              </a:rPr>
              <a:t>款及本會章程第</a:t>
            </a:r>
            <a:r>
              <a:rPr lang="en-US" altLang="zh-TW" sz="2400" b="1" dirty="0">
                <a:latin typeface="標楷體" pitchFamily="65" charset="-120"/>
              </a:rPr>
              <a:t>25</a:t>
            </a:r>
            <a:r>
              <a:rPr lang="zh-TW" altLang="en-US" sz="2400" b="1" dirty="0">
                <a:latin typeface="標楷體" pitchFamily="65" charset="-120"/>
              </a:rPr>
              <a:t>條、第</a:t>
            </a:r>
            <a:r>
              <a:rPr lang="en-US" altLang="zh-TW" sz="2400" b="1" dirty="0">
                <a:latin typeface="標楷體" pitchFamily="65" charset="-120"/>
              </a:rPr>
              <a:t>29</a:t>
            </a:r>
            <a:r>
              <a:rPr lang="zh-TW" altLang="en-US" sz="2400" b="1" dirty="0">
                <a:latin typeface="標楷體" pitchFamily="65" charset="-120"/>
              </a:rPr>
              <a:t>條之規定辦理。</a:t>
            </a:r>
          </a:p>
          <a:p>
            <a:pPr marL="2336800" indent="-2336800"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2.</a:t>
            </a:r>
            <a:r>
              <a:rPr lang="zh-TW" altLang="en-US" sz="2400" b="1" dirty="0">
                <a:latin typeface="標楷體" pitchFamily="65" charset="-120"/>
              </a:rPr>
              <a:t>查本會第○○屆總幹事候聘人業經○○縣政府○年○月○日○○字第○○○○○○○號函奉行政院農業委員會○年○月○日○○○字第○○○○○○號函示：本會總幹事遴選○○○、○○○為合格人員，請依照規定提請聘任。</a:t>
            </a:r>
            <a:endParaRPr lang="en-US" altLang="zh-TW" sz="2400" b="1" dirty="0">
              <a:latin typeface="標楷體" pitchFamily="65" charset="-120"/>
            </a:endParaRPr>
          </a:p>
          <a:p>
            <a:pPr marL="2336800" indent="-2336800"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3.</a:t>
            </a:r>
            <a:r>
              <a:rPr lang="zh-TW" altLang="zh-TW" sz="2400" b="1" dirty="0">
                <a:latin typeface="標楷體" pitchFamily="65" charset="-120"/>
              </a:rPr>
              <a:t>請主管機關指導員補充法令指示及遴聘應注意事項。</a:t>
            </a:r>
            <a:endParaRPr lang="en-US" altLang="zh-TW" sz="2400" b="1" dirty="0">
              <a:latin typeface="標楷體" pitchFamily="65" charset="-120"/>
            </a:endParaRPr>
          </a:p>
          <a:p>
            <a:pPr marL="363538" indent="-363538" eaLnBrk="1" fontAlgn="auto" hangingPunct="1">
              <a:lnSpc>
                <a:spcPct val="80000"/>
              </a:lnSpc>
              <a:spcAft>
                <a:spcPts val="0"/>
              </a:spcAft>
              <a:buClr>
                <a:schemeClr val="accent3"/>
              </a:buClr>
              <a:buFontTx/>
              <a:buNone/>
              <a:tabLst>
                <a:tab pos="900113" algn="l"/>
              </a:tabLst>
              <a:defRPr/>
            </a:pPr>
            <a:r>
              <a:rPr lang="zh-TW" altLang="en-US" sz="2400" b="1" dirty="0">
                <a:latin typeface="標楷體" pitchFamily="65" charset="-120"/>
              </a:rPr>
              <a:t>      辦 法：</a:t>
            </a:r>
          </a:p>
          <a:p>
            <a:pPr marL="363538" indent="-363538"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1.</a:t>
            </a:r>
            <a:r>
              <a:rPr lang="zh-TW" altLang="en-US" sz="2400" b="1" dirty="0">
                <a:latin typeface="標楷體" pitchFamily="65" charset="-120"/>
              </a:rPr>
              <a:t>票決方式，依照規定以書面記名行之。</a:t>
            </a:r>
          </a:p>
          <a:p>
            <a:pPr marL="363538" indent="-363538"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2.</a:t>
            </a:r>
            <a:r>
              <a:rPr lang="zh-TW" altLang="en-US" sz="2400" b="1" dirty="0">
                <a:latin typeface="標楷體" pitchFamily="65" charset="-120"/>
              </a:rPr>
              <a:t>請就上級主管機關遴選之合格人員聘任之。</a:t>
            </a:r>
          </a:p>
          <a:p>
            <a:pPr marL="363538" indent="-363538" eaLnBrk="1" fontAlgn="auto" hangingPunct="1">
              <a:lnSpc>
                <a:spcPct val="80000"/>
              </a:lnSpc>
              <a:spcAft>
                <a:spcPts val="0"/>
              </a:spcAft>
              <a:buClr>
                <a:schemeClr val="accent3"/>
              </a:buClr>
              <a:buFontTx/>
              <a:buNone/>
              <a:tabLst>
                <a:tab pos="900113" algn="l"/>
              </a:tabLst>
              <a:defRPr/>
            </a:pPr>
            <a:r>
              <a:rPr lang="en-US" altLang="zh-TW" sz="2400" b="1" dirty="0">
                <a:latin typeface="標楷體" pitchFamily="65" charset="-120"/>
              </a:rPr>
              <a:t>           3.</a:t>
            </a:r>
            <a:r>
              <a:rPr lang="zh-TW" altLang="en-US" sz="2400" b="1" dirty="0">
                <a:latin typeface="標楷體" pitchFamily="65" charset="-120"/>
              </a:rPr>
              <a:t>理事長宣佈聘任結果。</a:t>
            </a:r>
            <a:r>
              <a:rPr lang="zh-TW" altLang="en-US" sz="2400" dirty="0">
                <a:latin typeface="標楷體" pitchFamily="65" charset="-120"/>
              </a:rPr>
              <a:t> </a:t>
            </a:r>
            <a:r>
              <a:rPr lang="zh-TW" altLang="en-US" sz="2400" b="1" dirty="0">
                <a:latin typeface="標楷體" pitchFamily="65" charset="-12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理事會議程範例</a:t>
            </a:r>
            <a:r>
              <a:rPr lang="en-US" altLang="zh-TW" sz="4000" b="1"/>
              <a:t>(</a:t>
            </a:r>
            <a:r>
              <a:rPr lang="zh-TW" altLang="en-US" sz="4000" b="1"/>
              <a:t>續</a:t>
            </a:r>
            <a:r>
              <a:rPr lang="en-US" altLang="zh-TW" sz="4000" b="1"/>
              <a:t>)</a:t>
            </a:r>
            <a:endParaRPr lang="zh-TW" altLang="en-US" sz="4000" b="1"/>
          </a:p>
        </p:txBody>
      </p:sp>
      <p:sp>
        <p:nvSpPr>
          <p:cNvPr id="77826" name="Rectangle 3"/>
          <p:cNvSpPr>
            <a:spLocks noGrp="1" noChangeArrowheads="1"/>
          </p:cNvSpPr>
          <p:nvPr>
            <p:ph idx="1"/>
          </p:nvPr>
        </p:nvSpPr>
        <p:spPr>
          <a:xfrm>
            <a:off x="827584" y="2060848"/>
            <a:ext cx="7777559" cy="3416300"/>
          </a:xfrm>
        </p:spPr>
        <p:txBody>
          <a:bodyPr/>
          <a:lstStyle/>
          <a:p>
            <a:pPr marL="363538" indent="-363538" eaLnBrk="1" hangingPunct="1">
              <a:lnSpc>
                <a:spcPct val="80000"/>
              </a:lnSpc>
              <a:buFontTx/>
              <a:buNone/>
              <a:tabLst>
                <a:tab pos="900113" algn="l"/>
              </a:tabLst>
            </a:pPr>
            <a:r>
              <a:rPr lang="zh-TW" altLang="en-US" sz="2800" b="1" dirty="0">
                <a:latin typeface="標楷體" pitchFamily="65" charset="-120"/>
              </a:rPr>
              <a:t>十四、臨時動議</a:t>
            </a:r>
          </a:p>
          <a:p>
            <a:pPr marL="363538" indent="-363538" eaLnBrk="1" hangingPunct="1">
              <a:lnSpc>
                <a:spcPct val="80000"/>
              </a:lnSpc>
              <a:buFontTx/>
              <a:buNone/>
              <a:tabLst>
                <a:tab pos="900113" algn="l"/>
              </a:tabLst>
            </a:pPr>
            <a:r>
              <a:rPr lang="zh-TW" altLang="en-US" sz="2800" b="1" dirty="0">
                <a:latin typeface="標楷體" pitchFamily="65" charset="-120"/>
              </a:rPr>
              <a:t>十五、散會</a:t>
            </a:r>
          </a:p>
          <a:p>
            <a:pPr marL="363538" indent="-363538" eaLnBrk="1" hangingPunct="1">
              <a:lnSpc>
                <a:spcPct val="80000"/>
              </a:lnSpc>
              <a:buClr>
                <a:srgbClr val="0000CC"/>
              </a:buClr>
              <a:buFont typeface="Wingdings" pitchFamily="2" charset="2"/>
              <a:buChar char="n"/>
              <a:tabLst>
                <a:tab pos="900113" algn="l"/>
              </a:tabLst>
            </a:pPr>
            <a:r>
              <a:rPr lang="zh-TW" altLang="en-US" b="1" dirty="0">
                <a:latin typeface="標楷體" pitchFamily="65" charset="-120"/>
              </a:rPr>
              <a:t>農會總幹事之聘任案，不得以臨時動議方式提出。</a:t>
            </a:r>
            <a:r>
              <a:rPr lang="zh-TW" altLang="en-US" dirty="0">
                <a:latin typeface="標楷體" pitchFamily="65" charset="-120"/>
              </a:rPr>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a:xfrm>
            <a:off x="827088" y="304800"/>
            <a:ext cx="7697787"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理事會擬訂議案範例</a:t>
            </a:r>
            <a:r>
              <a:rPr lang="en-US" altLang="zh-TW" sz="4000" b="1"/>
              <a:t>(</a:t>
            </a:r>
            <a:r>
              <a:rPr lang="zh-TW" altLang="en-US" sz="4000" b="1"/>
              <a:t>續</a:t>
            </a:r>
            <a:r>
              <a:rPr lang="en-US" altLang="zh-TW" sz="4000" b="1"/>
              <a:t>)</a:t>
            </a:r>
          </a:p>
        </p:txBody>
      </p:sp>
      <p:graphicFrame>
        <p:nvGraphicFramePr>
          <p:cNvPr id="119845" name="Group 37"/>
          <p:cNvGraphicFramePr>
            <a:graphicFrameLocks noGrp="1"/>
          </p:cNvGraphicFramePr>
          <p:nvPr>
            <p:ph type="tbl" idx="1"/>
          </p:nvPr>
        </p:nvGraphicFramePr>
        <p:xfrm>
          <a:off x="395288" y="1773238"/>
          <a:ext cx="8424862" cy="4130675"/>
        </p:xfrm>
        <a:graphic>
          <a:graphicData uri="http://schemas.openxmlformats.org/drawingml/2006/table">
            <a:tbl>
              <a:tblPr/>
              <a:tblGrid>
                <a:gridCol w="1052512">
                  <a:extLst>
                    <a:ext uri="{9D8B030D-6E8A-4147-A177-3AD203B41FA5}">
                      <a16:colId xmlns:a16="http://schemas.microsoft.com/office/drawing/2014/main" val="20000"/>
                    </a:ext>
                  </a:extLst>
                </a:gridCol>
                <a:gridCol w="2767013">
                  <a:extLst>
                    <a:ext uri="{9D8B030D-6E8A-4147-A177-3AD203B41FA5}">
                      <a16:colId xmlns:a16="http://schemas.microsoft.com/office/drawing/2014/main" val="20001"/>
                    </a:ext>
                  </a:extLst>
                </a:gridCol>
                <a:gridCol w="1174750">
                  <a:extLst>
                    <a:ext uri="{9D8B030D-6E8A-4147-A177-3AD203B41FA5}">
                      <a16:colId xmlns:a16="http://schemas.microsoft.com/office/drawing/2014/main" val="20002"/>
                    </a:ext>
                  </a:extLst>
                </a:gridCol>
                <a:gridCol w="3430587">
                  <a:extLst>
                    <a:ext uri="{9D8B030D-6E8A-4147-A177-3AD203B41FA5}">
                      <a16:colId xmlns:a16="http://schemas.microsoft.com/office/drawing/2014/main" val="20003"/>
                    </a:ext>
                  </a:extLst>
                </a:gridCol>
              </a:tblGrid>
              <a:tr h="5492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cs typeface="Times New Roman" pitchFamily="18" charset="0"/>
                        </a:rPr>
                        <a:t>提案人</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總 幹 事</a:t>
                      </a:r>
                      <a:r>
                        <a:rPr kumimoji="0" lang="zh-TW" altLang="en-US" sz="2000" b="0" i="0" u="none" strike="noStrike" cap="none" normalizeH="0" baseline="0">
                          <a:ln>
                            <a:noFill/>
                          </a:ln>
                          <a:solidFill>
                            <a:srgbClr val="0000CC"/>
                          </a:solidFill>
                          <a:effectLst/>
                          <a:latin typeface="標楷體" pitchFamily="65" charset="-120"/>
                          <a:ea typeface="標楷體" pitchFamily="65" charset="-120"/>
                        </a:rPr>
                        <a:t> </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類 別</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會    務</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4587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案  由</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本會總移交清冊，提請審議。</a:t>
                      </a:r>
                      <a:r>
                        <a:rPr kumimoji="0" lang="zh-TW" altLang="en-US" sz="2000" b="0" i="0" u="none" strike="noStrike" cap="none" normalizeH="0" baseline="0" dirty="0">
                          <a:ln>
                            <a:noFill/>
                          </a:ln>
                          <a:solidFill>
                            <a:srgbClr val="0000CC"/>
                          </a:solidFill>
                          <a:effectLst/>
                          <a:latin typeface="標楷體" pitchFamily="65" charset="-120"/>
                          <a:ea typeface="標楷體" pitchFamily="65" charset="-120"/>
                        </a:rPr>
                        <a:t> </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31298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說  明</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一、依據行政院農業委員會</a:t>
                      </a:r>
                      <a:r>
                        <a:rPr kumimoji="0" lang="en-US" altLang="zh-TW" sz="2000" b="1" i="0" u="none" strike="noStrike" cap="none" normalizeH="0" baseline="0">
                          <a:ln>
                            <a:noFill/>
                          </a:ln>
                          <a:solidFill>
                            <a:srgbClr val="0000CC"/>
                          </a:solidFill>
                          <a:effectLst/>
                          <a:latin typeface="標楷體" pitchFamily="65" charset="-120"/>
                          <a:ea typeface="標楷體" pitchFamily="65" charset="-120"/>
                        </a:rPr>
                        <a:t>93.09.15</a:t>
                      </a:r>
                      <a:r>
                        <a:rPr kumimoji="0" lang="zh-TW" altLang="en-US" sz="2000" b="1" i="0" u="none" strike="noStrike" cap="none" normalizeH="0" baseline="0">
                          <a:ln>
                            <a:noFill/>
                          </a:ln>
                          <a:solidFill>
                            <a:srgbClr val="0000CC"/>
                          </a:solidFill>
                          <a:effectLst/>
                          <a:latin typeface="標楷體" pitchFamily="65" charset="-120"/>
                          <a:ea typeface="標楷體" pitchFamily="65" charset="-120"/>
                        </a:rPr>
                        <a:t>農輔字第○九三○一四三七一六號函辦理。</a:t>
                      </a:r>
                    </a:p>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二、本會因○○屆理事會改選</a:t>
                      </a:r>
                      <a:r>
                        <a:rPr kumimoji="0" lang="en-US" altLang="zh-TW" sz="2000" b="1" i="0" u="none" strike="noStrike" cap="none" normalizeH="0" baseline="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rPr>
                        <a:t>或總幹事解聘</a:t>
                      </a:r>
                      <a:r>
                        <a:rPr kumimoji="0" lang="en-US" altLang="zh-TW" sz="2000" b="1" i="0" u="none" strike="noStrike" cap="none" normalizeH="0" baseline="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rPr>
                        <a:t>辦理總移交，並造具總移交清冊三份</a:t>
                      </a:r>
                      <a:r>
                        <a:rPr kumimoji="0" lang="en-US" altLang="zh-TW" sz="2000" b="1" i="0" u="none" strike="noStrike" cap="none" normalizeH="0" baseline="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rPr>
                        <a:t>如附件</a:t>
                      </a:r>
                      <a:r>
                        <a:rPr kumimoji="0" lang="en-US" altLang="zh-TW" sz="2000" b="1" i="0" u="none" strike="noStrike" cap="none" normalizeH="0" baseline="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a:ln>
                            <a:noFill/>
                          </a:ln>
                          <a:solidFill>
                            <a:srgbClr val="0000CC"/>
                          </a:solidFill>
                          <a:effectLst/>
                          <a:latin typeface="標楷體" pitchFamily="65" charset="-120"/>
                          <a:ea typeface="標楷體" pitchFamily="65" charset="-120"/>
                        </a:rPr>
                        <a:t>。</a:t>
                      </a:r>
                    </a:p>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三、俟貴會審定，並轉送監事會審查通過後，報由貴會層轉主管機關備查。</a:t>
                      </a:r>
                      <a:endParaRPr kumimoji="0" lang="en-US" altLang="zh-TW" sz="2000" b="0" i="0" u="none" strike="noStrike" cap="none" normalizeH="0" baseline="0">
                        <a:ln>
                          <a:noFill/>
                        </a:ln>
                        <a:solidFill>
                          <a:srgbClr val="0000CC"/>
                        </a:solidFill>
                        <a:effectLst/>
                        <a:latin typeface="標楷體" pitchFamily="65" charset="-120"/>
                        <a:ea typeface="標楷體" pitchFamily="65" charset="-12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40481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辦  法</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請審議。</a:t>
                      </a:r>
                      <a:r>
                        <a:rPr kumimoji="0" lang="zh-TW" altLang="en-US" sz="2000" b="0" i="0" u="none" strike="noStrike" cap="none" normalizeH="0" baseline="0">
                          <a:ln>
                            <a:noFill/>
                          </a:ln>
                          <a:solidFill>
                            <a:srgbClr val="0000CC"/>
                          </a:solidFill>
                          <a:effectLst/>
                          <a:latin typeface="標楷體" pitchFamily="65" charset="-120"/>
                          <a:ea typeface="標楷體" pitchFamily="65" charset="-120"/>
                        </a:rPr>
                        <a:t> </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40481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決  議</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Pct val="90000"/>
                        <a:buFontTx/>
                        <a:buNone/>
                        <a:tabLst/>
                      </a:pPr>
                      <a:endParaRPr kumimoji="0" lang="zh-TW" altLang="en-US" sz="2000" b="1" i="0" u="none" strike="noStrike" cap="none" normalizeH="0" baseline="0" dirty="0">
                        <a:ln>
                          <a:noFill/>
                        </a:ln>
                        <a:solidFill>
                          <a:srgbClr val="0000CC"/>
                        </a:solidFill>
                        <a:effectLst/>
                        <a:latin typeface="標楷體" pitchFamily="65" charset="-120"/>
                        <a:ea typeface="標楷體" pitchFamily="65" charset="-12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
        <p:nvSpPr>
          <p:cNvPr id="88091" name="Rectangle 27"/>
          <p:cNvSpPr>
            <a:spLocks noChangeArrowheads="1"/>
          </p:cNvSpPr>
          <p:nvPr/>
        </p:nvSpPr>
        <p:spPr bwMode="auto">
          <a:xfrm>
            <a:off x="323850" y="1268413"/>
            <a:ext cx="8569325" cy="719137"/>
          </a:xfrm>
          <a:prstGeom prst="rect">
            <a:avLst/>
          </a:prstGeom>
          <a:noFill/>
          <a:ln w="9525">
            <a:noFill/>
            <a:miter lim="800000"/>
            <a:headEnd/>
            <a:tailEnd/>
          </a:ln>
        </p:spPr>
        <p:txBody>
          <a:bodyPr/>
          <a:lstStyle/>
          <a:p>
            <a:pPr marL="811213" indent="-811213">
              <a:spcBef>
                <a:spcPct val="20000"/>
              </a:spcBef>
              <a:buClr>
                <a:schemeClr val="accent2"/>
              </a:buClr>
              <a:buSzPct val="90000"/>
            </a:pPr>
            <a:r>
              <a:rPr kumimoji="0" lang="zh-TW" altLang="en-US" sz="2000" b="1">
                <a:solidFill>
                  <a:srgbClr val="0000CC"/>
                </a:solidFill>
                <a:latin typeface="標楷體" pitchFamily="65" charset="-120"/>
                <a:ea typeface="標楷體" pitchFamily="65" charset="-120"/>
              </a:rPr>
              <a:t>第      號議案</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農會監事會職權</a:t>
            </a:r>
          </a:p>
        </p:txBody>
      </p:sp>
      <p:sp>
        <p:nvSpPr>
          <p:cNvPr id="89090" name="Rectangle 3"/>
          <p:cNvSpPr>
            <a:spLocks noGrp="1" noChangeArrowheads="1"/>
          </p:cNvSpPr>
          <p:nvPr>
            <p:ph idx="1"/>
          </p:nvPr>
        </p:nvSpPr>
        <p:spPr>
          <a:xfrm>
            <a:off x="539750" y="1557338"/>
            <a:ext cx="8137525" cy="4268787"/>
          </a:xfrm>
        </p:spPr>
        <p:txBody>
          <a:bodyPr/>
          <a:lstStyle/>
          <a:p>
            <a:pPr marL="711200" indent="-711200" eaLnBrk="1" hangingPunct="1">
              <a:buFontTx/>
              <a:buNone/>
            </a:pPr>
            <a:r>
              <a:rPr lang="zh-TW" altLang="en-US" sz="2800" b="1">
                <a:latin typeface="標楷體" pitchFamily="65" charset="-120"/>
              </a:rPr>
              <a:t>一、監察理事會執行會員</a:t>
            </a:r>
            <a:r>
              <a:rPr lang="en-US" altLang="zh-TW" sz="2800" b="1">
                <a:latin typeface="標楷體" pitchFamily="65" charset="-120"/>
              </a:rPr>
              <a:t>(</a:t>
            </a:r>
            <a:r>
              <a:rPr lang="zh-TW" altLang="en-US" sz="2800" b="1">
                <a:latin typeface="標楷體" pitchFamily="65" charset="-120"/>
              </a:rPr>
              <a:t>代表</a:t>
            </a:r>
            <a:r>
              <a:rPr lang="en-US" altLang="zh-TW" sz="2800" b="1">
                <a:latin typeface="標楷體" pitchFamily="65" charset="-120"/>
              </a:rPr>
              <a:t>)</a:t>
            </a:r>
            <a:r>
              <a:rPr lang="zh-TW" altLang="en-US" sz="2800" b="1">
                <a:latin typeface="標楷體" pitchFamily="65" charset="-120"/>
              </a:rPr>
              <a:t>大會決議案。</a:t>
            </a:r>
          </a:p>
          <a:p>
            <a:pPr marL="711200" indent="-711200" eaLnBrk="1" hangingPunct="1">
              <a:buFontTx/>
              <a:buNone/>
            </a:pPr>
            <a:r>
              <a:rPr lang="zh-TW" altLang="en-US" sz="2800" b="1">
                <a:latin typeface="標楷體" pitchFamily="65" charset="-120"/>
              </a:rPr>
              <a:t>二、監察理事會各種會務、業務及財務報告。</a:t>
            </a:r>
          </a:p>
          <a:p>
            <a:pPr marL="711200" indent="-711200" eaLnBrk="1" hangingPunct="1">
              <a:buFontTx/>
              <a:buNone/>
            </a:pPr>
            <a:r>
              <a:rPr lang="zh-TW" altLang="en-US" sz="2800" b="1">
                <a:latin typeface="標楷體" pitchFamily="65" charset="-120"/>
              </a:rPr>
              <a:t>三、監察理事會年度決算及會計報告。</a:t>
            </a:r>
          </a:p>
          <a:p>
            <a:pPr marL="711200" indent="-711200" eaLnBrk="1" hangingPunct="1">
              <a:buFontTx/>
              <a:buNone/>
            </a:pPr>
            <a:r>
              <a:rPr lang="zh-TW" altLang="en-US" sz="2800" b="1">
                <a:latin typeface="標楷體" pitchFamily="65" charset="-120"/>
              </a:rPr>
              <a:t>四、監察農會財務及財產。</a:t>
            </a:r>
          </a:p>
          <a:p>
            <a:pPr marL="711200" indent="-711200" eaLnBrk="1" hangingPunct="1">
              <a:buFontTx/>
              <a:buNone/>
            </a:pPr>
            <a:r>
              <a:rPr lang="zh-TW" altLang="en-US" sz="2800" b="1">
                <a:latin typeface="標楷體" pitchFamily="65" charset="-120"/>
              </a:rPr>
              <a:t>五、監察農會內部稽核及金融檢查報告之缺失改善事項。</a:t>
            </a:r>
          </a:p>
          <a:p>
            <a:pPr marL="711200" indent="-711200" eaLnBrk="1" hangingPunct="1">
              <a:buFontTx/>
              <a:buNone/>
            </a:pPr>
            <a:r>
              <a:rPr lang="zh-TW" altLang="en-US" sz="2800" b="1">
                <a:latin typeface="標楷體" pitchFamily="65" charset="-120"/>
              </a:rPr>
              <a:t>六、其他依職權應監察事項。</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539750" y="304800"/>
            <a:ext cx="8137525" cy="900113"/>
          </a:xfrm>
        </p:spPr>
        <p:txBody>
          <a:bodyPr/>
          <a:lstStyle/>
          <a:p>
            <a:pPr algn="ctr" eaLnBrk="1" hangingPunct="1"/>
            <a:r>
              <a:rPr lang="zh-TW" altLang="en-US" sz="4400" b="1">
                <a:latin typeface="標楷體" pitchFamily="65" charset="-120"/>
              </a:rPr>
              <a:t>貳、農會法定會議</a:t>
            </a:r>
            <a:endParaRPr lang="en-US" altLang="zh-TW" sz="4400">
              <a:ea typeface="新細明體" charset="-120"/>
            </a:endParaRPr>
          </a:p>
        </p:txBody>
      </p:sp>
      <p:sp>
        <p:nvSpPr>
          <p:cNvPr id="20482" name="Rectangle 3"/>
          <p:cNvSpPr>
            <a:spLocks noGrp="1" noChangeArrowheads="1"/>
          </p:cNvSpPr>
          <p:nvPr>
            <p:ph idx="1"/>
          </p:nvPr>
        </p:nvSpPr>
        <p:spPr>
          <a:xfrm>
            <a:off x="683568" y="1484312"/>
            <a:ext cx="7776220" cy="5185047"/>
          </a:xfrm>
        </p:spPr>
        <p:txBody>
          <a:bodyPr/>
          <a:lstStyle/>
          <a:p>
            <a:pPr marL="357188" indent="-357188" eaLnBrk="1" hangingPunct="1">
              <a:buFont typeface="Wingdings" pitchFamily="2" charset="2"/>
              <a:buChar char="u"/>
            </a:pPr>
            <a:r>
              <a:rPr lang="zh-TW" altLang="en-US" sz="2800" b="1" dirty="0">
                <a:latin typeface="標楷體" pitchFamily="65" charset="-120"/>
              </a:rPr>
              <a:t>農會法定會議</a:t>
            </a:r>
          </a:p>
          <a:p>
            <a:pPr marL="822325" lvl="1" indent="-285750" eaLnBrk="1" hangingPunct="1">
              <a:buClr>
                <a:schemeClr val="tx2"/>
              </a:buClr>
              <a:buFont typeface="Wingdings" pitchFamily="2" charset="2"/>
              <a:buChar char="Ø"/>
            </a:pPr>
            <a:r>
              <a:rPr lang="zh-TW" altLang="en-US" sz="2800" dirty="0">
                <a:latin typeface="標楷體" pitchFamily="65" charset="-120"/>
              </a:rPr>
              <a:t>會員（代表）大會</a:t>
            </a:r>
          </a:p>
          <a:p>
            <a:pPr marL="822325" lvl="1" indent="-285750" eaLnBrk="1" hangingPunct="1">
              <a:buClr>
                <a:schemeClr val="tx2"/>
              </a:buClr>
              <a:buFont typeface="Wingdings" pitchFamily="2" charset="2"/>
              <a:buChar char="Ø"/>
            </a:pPr>
            <a:r>
              <a:rPr lang="zh-TW" altLang="en-US" sz="2800" dirty="0">
                <a:latin typeface="標楷體" pitchFamily="65" charset="-120"/>
              </a:rPr>
              <a:t>理事會議</a:t>
            </a:r>
          </a:p>
          <a:p>
            <a:pPr marL="822325" lvl="1" indent="-285750" eaLnBrk="1" hangingPunct="1">
              <a:buClr>
                <a:schemeClr val="tx2"/>
              </a:buClr>
              <a:buFont typeface="Wingdings" pitchFamily="2" charset="2"/>
              <a:buChar char="Ø"/>
            </a:pPr>
            <a:r>
              <a:rPr lang="zh-TW" altLang="en-US" sz="2800" dirty="0">
                <a:latin typeface="標楷體" pitchFamily="65" charset="-120"/>
              </a:rPr>
              <a:t>監事會議</a:t>
            </a:r>
          </a:p>
          <a:p>
            <a:pPr marL="822325" lvl="1" indent="-285750" eaLnBrk="1" hangingPunct="1">
              <a:buClr>
                <a:schemeClr val="tx2"/>
              </a:buClr>
              <a:buFont typeface="Wingdings" pitchFamily="2" charset="2"/>
              <a:buChar char="Ø"/>
            </a:pPr>
            <a:r>
              <a:rPr lang="zh-TW" altLang="en-US" sz="2800" dirty="0">
                <a:latin typeface="標楷體" pitchFamily="65" charset="-120"/>
              </a:rPr>
              <a:t>農事小組會議</a:t>
            </a:r>
          </a:p>
          <a:p>
            <a:pPr marL="357188" indent="-357188" eaLnBrk="1" hangingPunct="1">
              <a:buFont typeface="Wingdings" pitchFamily="2" charset="2"/>
              <a:buChar char="u"/>
            </a:pPr>
            <a:r>
              <a:rPr lang="zh-TW" altLang="en-US" sz="2800" b="1" dirty="0">
                <a:latin typeface="標楷體" pitchFamily="65" charset="-120"/>
              </a:rPr>
              <a:t>應遵循之規定</a:t>
            </a:r>
          </a:p>
          <a:p>
            <a:pPr marL="822325" lvl="1" indent="-285750" eaLnBrk="1" hangingPunct="1">
              <a:buFont typeface="Wingdings" pitchFamily="2" charset="2"/>
              <a:buChar char="Ø"/>
            </a:pPr>
            <a:r>
              <a:rPr lang="zh-TW" altLang="en-US" sz="2800" dirty="0">
                <a:latin typeface="標楷體" pitchFamily="65" charset="-120"/>
              </a:rPr>
              <a:t>農會法、農會法施行細則</a:t>
            </a:r>
          </a:p>
          <a:p>
            <a:pPr marL="822325" lvl="1" indent="-285750" eaLnBrk="1" hangingPunct="1">
              <a:buFont typeface="Wingdings" pitchFamily="2" charset="2"/>
              <a:buChar char="Ø"/>
            </a:pPr>
            <a:r>
              <a:rPr lang="zh-TW" altLang="en-US" sz="2800" dirty="0">
                <a:latin typeface="標楷體" pitchFamily="65" charset="-120"/>
              </a:rPr>
              <a:t>農會章程範例</a:t>
            </a:r>
          </a:p>
          <a:p>
            <a:pPr marL="822325" lvl="1" indent="-285750" eaLnBrk="1" hangingPunct="1">
              <a:buFont typeface="Wingdings" pitchFamily="2" charset="2"/>
              <a:buChar char="Ø"/>
            </a:pPr>
            <a:r>
              <a:rPr lang="zh-TW" altLang="en-US" sz="2800" dirty="0">
                <a:latin typeface="標楷體" pitchFamily="65" charset="-120"/>
              </a:rPr>
              <a:t>會議規範</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idx="4294967295"/>
          </p:nvPr>
        </p:nvSpPr>
        <p:spPr>
          <a:xfrm>
            <a:off x="827088" y="115888"/>
            <a:ext cx="7696200" cy="900112"/>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監事會議程範例</a:t>
            </a:r>
          </a:p>
        </p:txBody>
      </p:sp>
      <p:sp>
        <p:nvSpPr>
          <p:cNvPr id="90115" name="Rectangle 3"/>
          <p:cNvSpPr>
            <a:spLocks noGrp="1" noChangeArrowheads="1"/>
          </p:cNvSpPr>
          <p:nvPr>
            <p:ph type="body" idx="4294967295"/>
          </p:nvPr>
        </p:nvSpPr>
        <p:spPr>
          <a:xfrm>
            <a:off x="611560" y="1412776"/>
            <a:ext cx="8137525" cy="4495800"/>
          </a:xfrm>
        </p:spPr>
        <p:txBody>
          <a:bodyPr/>
          <a:lstStyle/>
          <a:p>
            <a:pPr marL="711200" indent="-711200" algn="ctr" eaLnBrk="1" hangingPunct="1">
              <a:lnSpc>
                <a:spcPct val="80000"/>
              </a:lnSpc>
              <a:buFontTx/>
              <a:buNone/>
            </a:pPr>
            <a:r>
              <a:rPr lang="zh-TW" altLang="en-US" b="1" dirty="0">
                <a:latin typeface="標楷體" pitchFamily="65" charset="-120"/>
              </a:rPr>
              <a:t>○○縣（市）○○○農會第○屆監事會第一次會議議程</a:t>
            </a:r>
          </a:p>
          <a:p>
            <a:pPr marL="711200" indent="-711200" eaLnBrk="1" hangingPunct="1">
              <a:lnSpc>
                <a:spcPct val="80000"/>
              </a:lnSpc>
              <a:buFontTx/>
              <a:buNone/>
            </a:pPr>
            <a:endParaRPr lang="zh-TW" altLang="en-US" sz="2400" b="1" dirty="0">
              <a:latin typeface="標楷體" pitchFamily="65" charset="-120"/>
            </a:endParaRPr>
          </a:p>
          <a:p>
            <a:pPr marL="711200" indent="-711200" eaLnBrk="1" hangingPunct="1">
              <a:lnSpc>
                <a:spcPct val="80000"/>
              </a:lnSpc>
              <a:buFontTx/>
              <a:buNone/>
            </a:pPr>
            <a:r>
              <a:rPr lang="zh-TW" altLang="en-US" sz="2800" b="1" dirty="0">
                <a:latin typeface="標楷體" pitchFamily="65" charset="-120"/>
              </a:rPr>
              <a:t>一、召集人報告法定人數、出缺席及請假人數並宣布開會</a:t>
            </a:r>
          </a:p>
          <a:p>
            <a:pPr marL="711200" indent="-711200" eaLnBrk="1" hangingPunct="1">
              <a:lnSpc>
                <a:spcPct val="80000"/>
              </a:lnSpc>
              <a:buFontTx/>
              <a:buNone/>
            </a:pPr>
            <a:r>
              <a:rPr lang="zh-TW" altLang="en-US" sz="2800" b="1" dirty="0">
                <a:latin typeface="標楷體" pitchFamily="65" charset="-120"/>
              </a:rPr>
              <a:t>二、互推主席（推舉記錄員並確認議程程序</a:t>
            </a:r>
            <a:r>
              <a:rPr lang="en-US" altLang="zh-TW" sz="2800" b="1" dirty="0">
                <a:latin typeface="標楷體" pitchFamily="65" charset="-120"/>
              </a:rPr>
              <a:t>)</a:t>
            </a:r>
          </a:p>
          <a:p>
            <a:pPr marL="711200" indent="-711200" eaLnBrk="1" hangingPunct="1">
              <a:lnSpc>
                <a:spcPct val="80000"/>
              </a:lnSpc>
              <a:buFontTx/>
              <a:buNone/>
            </a:pPr>
            <a:r>
              <a:rPr lang="zh-TW" altLang="en-US" sz="2800" b="1" dirty="0">
                <a:latin typeface="標楷體" pitchFamily="65" charset="-120"/>
              </a:rPr>
              <a:t>三、全體肅立</a:t>
            </a:r>
          </a:p>
          <a:p>
            <a:pPr marL="711200" indent="-711200" eaLnBrk="1" hangingPunct="1">
              <a:lnSpc>
                <a:spcPct val="80000"/>
              </a:lnSpc>
              <a:buFontTx/>
              <a:buNone/>
            </a:pPr>
            <a:r>
              <a:rPr lang="zh-TW" altLang="en-US" sz="2800" b="1" dirty="0">
                <a:latin typeface="標楷體" pitchFamily="65" charset="-120"/>
              </a:rPr>
              <a:t>四、主席就位</a:t>
            </a:r>
          </a:p>
          <a:p>
            <a:pPr marL="711200" indent="-711200" eaLnBrk="1" hangingPunct="1">
              <a:lnSpc>
                <a:spcPct val="80000"/>
              </a:lnSpc>
              <a:buFontTx/>
              <a:buNone/>
            </a:pPr>
            <a:r>
              <a:rPr lang="zh-TW" altLang="en-US" sz="2800" b="1" dirty="0">
                <a:latin typeface="標楷體" pitchFamily="65" charset="-120"/>
              </a:rPr>
              <a:t>五、向國旗暨  國父遺像行最敬禮</a:t>
            </a:r>
          </a:p>
          <a:p>
            <a:pPr marL="711200" indent="-711200" eaLnBrk="1" hangingPunct="1">
              <a:lnSpc>
                <a:spcPct val="80000"/>
              </a:lnSpc>
              <a:buFontTx/>
              <a:buNone/>
            </a:pPr>
            <a:r>
              <a:rPr lang="zh-TW" altLang="en-US" sz="2800" b="1" dirty="0">
                <a:latin typeface="標楷體" pitchFamily="65" charset="-120"/>
              </a:rPr>
              <a:t>六、主席致詞</a:t>
            </a:r>
          </a:p>
          <a:p>
            <a:pPr marL="711200" indent="-711200" eaLnBrk="1" hangingPunct="1">
              <a:lnSpc>
                <a:spcPct val="80000"/>
              </a:lnSpc>
              <a:buFontTx/>
              <a:buNone/>
            </a:pPr>
            <a:r>
              <a:rPr lang="zh-TW" altLang="en-US" sz="2800" b="1" dirty="0">
                <a:latin typeface="標楷體" pitchFamily="65" charset="-120"/>
              </a:rPr>
              <a:t>七、主管機關代表致詞</a:t>
            </a:r>
          </a:p>
          <a:p>
            <a:pPr marL="711200" indent="-711200" eaLnBrk="1" hangingPunct="1">
              <a:lnSpc>
                <a:spcPct val="80000"/>
              </a:lnSpc>
              <a:buFontTx/>
              <a:buNone/>
            </a:pPr>
            <a:r>
              <a:rPr lang="zh-TW" altLang="en-US" sz="2800" b="1" dirty="0">
                <a:latin typeface="標楷體" pitchFamily="65" charset="-120"/>
              </a:rPr>
              <a:t>八、上級農會代表致詞</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900113" y="188913"/>
            <a:ext cx="7696200" cy="900112"/>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監事會議程範例</a:t>
            </a:r>
            <a:r>
              <a:rPr lang="en-US" altLang="zh-TW" sz="4000" b="1"/>
              <a:t>(</a:t>
            </a:r>
            <a:r>
              <a:rPr lang="zh-TW" altLang="en-US" sz="4000" b="1"/>
              <a:t>續</a:t>
            </a:r>
            <a:r>
              <a:rPr lang="en-US" altLang="zh-TW" sz="4000" b="1"/>
              <a:t>)</a:t>
            </a:r>
          </a:p>
        </p:txBody>
      </p:sp>
      <p:sp>
        <p:nvSpPr>
          <p:cNvPr id="39939" name="Rectangle 3"/>
          <p:cNvSpPr>
            <a:spLocks noGrp="1" noChangeArrowheads="1"/>
          </p:cNvSpPr>
          <p:nvPr>
            <p:ph idx="1"/>
          </p:nvPr>
        </p:nvSpPr>
        <p:spPr>
          <a:xfrm>
            <a:off x="539552" y="1385888"/>
            <a:ext cx="8137525" cy="5472112"/>
          </a:xfrm>
        </p:spPr>
        <p:txBody>
          <a:bodyPr>
            <a:normAutofit/>
          </a:bodyPr>
          <a:lstStyle/>
          <a:p>
            <a:pPr marL="87313" indent="-87313" eaLnBrk="1" fontAlgn="auto" hangingPunct="1">
              <a:spcBef>
                <a:spcPct val="0"/>
              </a:spcBef>
              <a:spcAft>
                <a:spcPts val="0"/>
              </a:spcAft>
              <a:buClr>
                <a:schemeClr val="accent3"/>
              </a:buClr>
              <a:buFontTx/>
              <a:buNone/>
              <a:tabLst>
                <a:tab pos="900113" algn="l"/>
              </a:tabLst>
              <a:defRPr/>
            </a:pPr>
            <a:r>
              <a:rPr lang="zh-TW" altLang="en-US" sz="2800" b="1" dirty="0">
                <a:latin typeface="標楷體" pitchFamily="65" charset="-120"/>
              </a:rPr>
              <a:t>九、來賓代表致詞</a:t>
            </a:r>
          </a:p>
          <a:p>
            <a:pPr marL="87313" indent="-87313" eaLnBrk="1" fontAlgn="auto" hangingPunct="1">
              <a:spcBef>
                <a:spcPct val="0"/>
              </a:spcBef>
              <a:spcAft>
                <a:spcPts val="0"/>
              </a:spcAft>
              <a:buClr>
                <a:schemeClr val="accent3"/>
              </a:buClr>
              <a:buFontTx/>
              <a:buNone/>
              <a:tabLst>
                <a:tab pos="900113" algn="l"/>
              </a:tabLst>
              <a:defRPr/>
            </a:pPr>
            <a:r>
              <a:rPr lang="zh-TW" altLang="en-US" sz="2800" b="1" dirty="0">
                <a:latin typeface="標楷體" pitchFamily="65" charset="-120"/>
              </a:rPr>
              <a:t>十、互選本會第○○屆常務監事</a:t>
            </a:r>
          </a:p>
          <a:p>
            <a:pPr marL="1160463" lvl="1" indent="-711200" eaLnBrk="1" fontAlgn="auto" hangingPunct="1">
              <a:spcBef>
                <a:spcPct val="0"/>
              </a:spcBef>
              <a:spcAft>
                <a:spcPts val="0"/>
              </a:spcAft>
              <a:buFontTx/>
              <a:buNone/>
              <a:tabLst>
                <a:tab pos="900113" algn="l"/>
              </a:tabLst>
              <a:defRPr/>
            </a:pPr>
            <a:r>
              <a:rPr lang="en-US" altLang="zh-TW" b="1" dirty="0">
                <a:latin typeface="標楷體" pitchFamily="65" charset="-120"/>
              </a:rPr>
              <a:t>(</a:t>
            </a:r>
            <a:r>
              <a:rPr lang="zh-TW" altLang="en-US" b="1" dirty="0">
                <a:latin typeface="標楷體" pitchFamily="65" charset="-120"/>
              </a:rPr>
              <a:t>一</a:t>
            </a:r>
            <a:r>
              <a:rPr lang="en-US" altLang="zh-TW" b="1" dirty="0">
                <a:latin typeface="標楷體" pitchFamily="65" charset="-120"/>
              </a:rPr>
              <a:t>)</a:t>
            </a:r>
            <a:r>
              <a:rPr lang="zh-TW" altLang="en-US" b="1" dirty="0">
                <a:latin typeface="標楷體" pitchFamily="65" charset="-120"/>
              </a:rPr>
              <a:t>主席宣佈選舉之名稱、職位、選舉方式等有關選舉注意事項，並請主管機關指導員補充法令規定。</a:t>
            </a:r>
          </a:p>
          <a:p>
            <a:pPr marL="1160463" lvl="1" indent="-711200" eaLnBrk="1" fontAlgn="auto" hangingPunct="1">
              <a:spcBef>
                <a:spcPct val="0"/>
              </a:spcBef>
              <a:spcAft>
                <a:spcPts val="0"/>
              </a:spcAft>
              <a:buFontTx/>
              <a:buNone/>
              <a:tabLst>
                <a:tab pos="900113" algn="l"/>
              </a:tabLst>
              <a:defRPr/>
            </a:pPr>
            <a:r>
              <a:rPr lang="en-US" altLang="zh-TW" b="1" dirty="0">
                <a:latin typeface="標楷體" pitchFamily="65" charset="-120"/>
              </a:rPr>
              <a:t>(</a:t>
            </a:r>
            <a:r>
              <a:rPr lang="zh-TW" altLang="en-US" b="1" dirty="0">
                <a:latin typeface="標楷體" pitchFamily="65" charset="-120"/>
              </a:rPr>
              <a:t>二</a:t>
            </a:r>
            <a:r>
              <a:rPr lang="en-US" altLang="zh-TW" b="1" dirty="0">
                <a:latin typeface="標楷體" pitchFamily="65" charset="-120"/>
              </a:rPr>
              <a:t>)</a:t>
            </a:r>
            <a:r>
              <a:rPr lang="zh-TW" altLang="en-US" b="1" dirty="0">
                <a:latin typeface="標楷體" pitchFamily="65" charset="-120"/>
              </a:rPr>
              <a:t>互推</a:t>
            </a:r>
            <a:r>
              <a:rPr lang="en-US" altLang="zh-TW" b="1" dirty="0">
                <a:latin typeface="標楷體" pitchFamily="65" charset="-120"/>
              </a:rPr>
              <a:t>(</a:t>
            </a:r>
            <a:r>
              <a:rPr lang="zh-TW" altLang="en-US" b="1" dirty="0">
                <a:latin typeface="標楷體" pitchFamily="65" charset="-120"/>
              </a:rPr>
              <a:t>或指定</a:t>
            </a:r>
            <a:r>
              <a:rPr lang="en-US" altLang="zh-TW" b="1" dirty="0">
                <a:latin typeface="標楷體" pitchFamily="65" charset="-120"/>
              </a:rPr>
              <a:t>)</a:t>
            </a:r>
            <a:r>
              <a:rPr lang="zh-TW" altLang="en-US" b="1" dirty="0">
                <a:latin typeface="標楷體" pitchFamily="65" charset="-120"/>
              </a:rPr>
              <a:t>選務人員。</a:t>
            </a:r>
            <a:r>
              <a:rPr lang="en-US" altLang="zh-TW" b="1" dirty="0">
                <a:latin typeface="標楷體" pitchFamily="65" charset="-120"/>
              </a:rPr>
              <a:t>(</a:t>
            </a:r>
            <a:r>
              <a:rPr lang="zh-TW" altLang="en-US" b="1" dirty="0">
                <a:latin typeface="標楷體" pitchFamily="65" charset="-120"/>
              </a:rPr>
              <a:t>監票員</a:t>
            </a:r>
            <a:r>
              <a:rPr lang="en-US" altLang="zh-TW" b="1" dirty="0">
                <a:latin typeface="標楷體" pitchFamily="65" charset="-120"/>
              </a:rPr>
              <a:t>2</a:t>
            </a:r>
            <a:r>
              <a:rPr lang="zh-TW" altLang="en-US" b="1" dirty="0">
                <a:latin typeface="標楷體" pitchFamily="65" charset="-120"/>
              </a:rPr>
              <a:t>人、發票員、唱票員、計票員各</a:t>
            </a:r>
            <a:r>
              <a:rPr lang="en-US" altLang="zh-TW" b="1" dirty="0">
                <a:latin typeface="標楷體" pitchFamily="65" charset="-120"/>
              </a:rPr>
              <a:t>1</a:t>
            </a:r>
            <a:r>
              <a:rPr lang="zh-TW" altLang="en-US" b="1" dirty="0">
                <a:latin typeface="標楷體" pitchFamily="65" charset="-120"/>
              </a:rPr>
              <a:t>人</a:t>
            </a:r>
            <a:r>
              <a:rPr lang="en-US" altLang="zh-TW" b="1" dirty="0">
                <a:latin typeface="標楷體" pitchFamily="65" charset="-120"/>
              </a:rPr>
              <a:t>)</a:t>
            </a:r>
          </a:p>
          <a:p>
            <a:pPr marL="1160463" lvl="1" indent="-711200" eaLnBrk="1" fontAlgn="auto" hangingPunct="1">
              <a:spcBef>
                <a:spcPct val="0"/>
              </a:spcBef>
              <a:spcAft>
                <a:spcPts val="0"/>
              </a:spcAft>
              <a:buFontTx/>
              <a:buNone/>
              <a:tabLst>
                <a:tab pos="900113" algn="l"/>
              </a:tabLst>
              <a:defRPr/>
            </a:pPr>
            <a:r>
              <a:rPr lang="en-US" altLang="zh-TW" b="1" dirty="0">
                <a:latin typeface="標楷體" pitchFamily="65" charset="-120"/>
              </a:rPr>
              <a:t>(</a:t>
            </a:r>
            <a:r>
              <a:rPr lang="zh-TW" altLang="en-US" b="1" dirty="0">
                <a:latin typeface="標楷體" pitchFamily="65" charset="-120"/>
              </a:rPr>
              <a:t>三</a:t>
            </a:r>
            <a:r>
              <a:rPr lang="en-US" altLang="zh-TW" b="1" dirty="0">
                <a:latin typeface="標楷體" pitchFamily="65" charset="-120"/>
              </a:rPr>
              <a:t>)</a:t>
            </a:r>
            <a:r>
              <a:rPr lang="zh-TW" altLang="en-US" b="1" dirty="0">
                <a:latin typeface="標楷體" pitchFamily="65" charset="-120"/>
              </a:rPr>
              <a:t>選舉第○○屆常務監事</a:t>
            </a:r>
          </a:p>
          <a:p>
            <a:pPr marL="1160463" lvl="1" indent="-711200" eaLnBrk="1" fontAlgn="auto" hangingPunct="1">
              <a:spcBef>
                <a:spcPct val="0"/>
              </a:spcBef>
              <a:spcAft>
                <a:spcPts val="0"/>
              </a:spcAft>
              <a:buFontTx/>
              <a:buNone/>
              <a:tabLst>
                <a:tab pos="900113" algn="l"/>
              </a:tabLst>
              <a:defRPr/>
            </a:pPr>
            <a:r>
              <a:rPr lang="en-US" altLang="zh-TW" b="1" dirty="0">
                <a:latin typeface="標楷體" pitchFamily="65" charset="-120"/>
              </a:rPr>
              <a:t>(</a:t>
            </a:r>
            <a:r>
              <a:rPr lang="zh-TW" altLang="en-US" b="1" dirty="0">
                <a:latin typeface="標楷體" pitchFamily="65" charset="-120"/>
              </a:rPr>
              <a:t>四</a:t>
            </a:r>
            <a:r>
              <a:rPr lang="en-US" altLang="zh-TW" b="1" dirty="0">
                <a:latin typeface="標楷體" pitchFamily="65" charset="-120"/>
              </a:rPr>
              <a:t>)</a:t>
            </a:r>
            <a:r>
              <a:rPr lang="zh-TW" altLang="en-US" b="1" dirty="0">
                <a:latin typeface="標楷體" pitchFamily="65" charset="-120"/>
              </a:rPr>
              <a:t>開票並宣佈選舉結果。</a:t>
            </a:r>
          </a:p>
          <a:p>
            <a:pPr marL="87313" indent="-87313" eaLnBrk="1" fontAlgn="auto" hangingPunct="1">
              <a:spcBef>
                <a:spcPct val="0"/>
              </a:spcBef>
              <a:spcAft>
                <a:spcPts val="0"/>
              </a:spcAft>
              <a:buClr>
                <a:schemeClr val="accent3"/>
              </a:buClr>
              <a:buFontTx/>
              <a:buNone/>
              <a:tabLst>
                <a:tab pos="900113" algn="l"/>
              </a:tabLst>
              <a:defRPr/>
            </a:pPr>
            <a:r>
              <a:rPr lang="zh-TW" altLang="en-US" sz="2800" b="1" dirty="0">
                <a:latin typeface="標楷體" pitchFamily="65" charset="-120"/>
              </a:rPr>
              <a:t>十一、新、卸任常務監事致詞</a:t>
            </a:r>
            <a:endParaRPr lang="en-US" altLang="zh-TW" sz="2800" b="1" dirty="0">
              <a:latin typeface="標楷體" pitchFamily="65" charset="-120"/>
            </a:endParaRPr>
          </a:p>
          <a:p>
            <a:pPr marL="363538" indent="-363538" eaLnBrk="1" fontAlgn="auto" hangingPunct="1">
              <a:lnSpc>
                <a:spcPct val="80000"/>
              </a:lnSpc>
              <a:spcAft>
                <a:spcPts val="0"/>
              </a:spcAft>
              <a:buClr>
                <a:schemeClr val="accent3"/>
              </a:buClr>
              <a:buFontTx/>
              <a:buNone/>
              <a:tabLst>
                <a:tab pos="900113" algn="l"/>
              </a:tabLst>
              <a:defRPr/>
            </a:pPr>
            <a:r>
              <a:rPr lang="zh-TW" altLang="en-US" sz="2800" b="1" dirty="0">
                <a:latin typeface="標楷體" pitchFamily="65" charset="-120"/>
              </a:rPr>
              <a:t>十二、臨時動議</a:t>
            </a:r>
          </a:p>
          <a:p>
            <a:pPr marL="363538" indent="-363538" eaLnBrk="1" fontAlgn="auto" hangingPunct="1">
              <a:lnSpc>
                <a:spcPct val="80000"/>
              </a:lnSpc>
              <a:spcAft>
                <a:spcPts val="0"/>
              </a:spcAft>
              <a:buClr>
                <a:schemeClr val="accent3"/>
              </a:buClr>
              <a:buFontTx/>
              <a:buNone/>
              <a:tabLst>
                <a:tab pos="900113" algn="l"/>
              </a:tabLst>
              <a:defRPr/>
            </a:pPr>
            <a:r>
              <a:rPr lang="zh-TW" altLang="en-US" sz="2800" b="1" dirty="0">
                <a:latin typeface="標楷體" pitchFamily="65" charset="-120"/>
              </a:rPr>
              <a:t>十三、散會</a:t>
            </a:r>
          </a:p>
          <a:p>
            <a:pPr marL="87313" indent="-87313" eaLnBrk="1" fontAlgn="auto" hangingPunct="1">
              <a:spcBef>
                <a:spcPct val="0"/>
              </a:spcBef>
              <a:spcAft>
                <a:spcPts val="0"/>
              </a:spcAft>
              <a:buClr>
                <a:schemeClr val="accent3"/>
              </a:buClr>
              <a:buFontTx/>
              <a:buNone/>
              <a:tabLst>
                <a:tab pos="900113" algn="l"/>
              </a:tabLst>
              <a:defRPr/>
            </a:pPr>
            <a:endParaRPr lang="zh-TW" altLang="en-US" sz="2800" b="1" dirty="0">
              <a:latin typeface="標楷體" pitchFamily="65" charset="-12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827088" y="304800"/>
            <a:ext cx="7697787"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監事會擬訂議案範例</a:t>
            </a:r>
            <a:r>
              <a:rPr lang="en-US" altLang="zh-TW" sz="4000" b="1"/>
              <a:t>(</a:t>
            </a:r>
            <a:r>
              <a:rPr lang="zh-TW" altLang="en-US" sz="4000" b="1"/>
              <a:t>續</a:t>
            </a:r>
            <a:r>
              <a:rPr lang="en-US" altLang="zh-TW" sz="4000" b="1"/>
              <a:t>)</a:t>
            </a:r>
          </a:p>
        </p:txBody>
      </p:sp>
      <p:graphicFrame>
        <p:nvGraphicFramePr>
          <p:cNvPr id="119845" name="Group 37"/>
          <p:cNvGraphicFramePr>
            <a:graphicFrameLocks noGrp="1"/>
          </p:cNvGraphicFramePr>
          <p:nvPr>
            <p:ph type="tbl" idx="1"/>
          </p:nvPr>
        </p:nvGraphicFramePr>
        <p:xfrm>
          <a:off x="395288" y="1773238"/>
          <a:ext cx="8424862" cy="4221168"/>
        </p:xfrm>
        <a:graphic>
          <a:graphicData uri="http://schemas.openxmlformats.org/drawingml/2006/table">
            <a:tbl>
              <a:tblPr/>
              <a:tblGrid>
                <a:gridCol w="1052512">
                  <a:extLst>
                    <a:ext uri="{9D8B030D-6E8A-4147-A177-3AD203B41FA5}">
                      <a16:colId xmlns:a16="http://schemas.microsoft.com/office/drawing/2014/main" val="20000"/>
                    </a:ext>
                  </a:extLst>
                </a:gridCol>
                <a:gridCol w="2767013">
                  <a:extLst>
                    <a:ext uri="{9D8B030D-6E8A-4147-A177-3AD203B41FA5}">
                      <a16:colId xmlns:a16="http://schemas.microsoft.com/office/drawing/2014/main" val="20001"/>
                    </a:ext>
                  </a:extLst>
                </a:gridCol>
                <a:gridCol w="1174750">
                  <a:extLst>
                    <a:ext uri="{9D8B030D-6E8A-4147-A177-3AD203B41FA5}">
                      <a16:colId xmlns:a16="http://schemas.microsoft.com/office/drawing/2014/main" val="20002"/>
                    </a:ext>
                  </a:extLst>
                </a:gridCol>
                <a:gridCol w="3430587">
                  <a:extLst>
                    <a:ext uri="{9D8B030D-6E8A-4147-A177-3AD203B41FA5}">
                      <a16:colId xmlns:a16="http://schemas.microsoft.com/office/drawing/2014/main" val="20003"/>
                    </a:ext>
                  </a:extLst>
                </a:gridCol>
              </a:tblGrid>
              <a:tr h="64006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cs typeface="Times New Roman" pitchFamily="18" charset="0"/>
                        </a:rPr>
                        <a:t>提案人</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rPr>
                        <a:t>總 幹 事</a:t>
                      </a:r>
                      <a:r>
                        <a:rPr kumimoji="0" lang="zh-TW" altLang="en-US" sz="2000" b="0" i="0" u="none" strike="noStrike" cap="none" normalizeH="0" baseline="0">
                          <a:ln>
                            <a:noFill/>
                          </a:ln>
                          <a:solidFill>
                            <a:srgbClr val="0000CC"/>
                          </a:solidFill>
                          <a:effectLst/>
                          <a:latin typeface="標楷體" pitchFamily="65" charset="-120"/>
                          <a:ea typeface="標楷體" pitchFamily="65" charset="-120"/>
                        </a:rPr>
                        <a:t> </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類 別</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lang="zh-TW" altLang="zh-TW" sz="1800" b="1" kern="1200" dirty="0">
                          <a:solidFill>
                            <a:srgbClr val="0000CC"/>
                          </a:solidFill>
                          <a:latin typeface="標楷體" pitchFamily="65" charset="-120"/>
                          <a:ea typeface="標楷體" pitchFamily="65" charset="-120"/>
                          <a:cs typeface="+mn-cs"/>
                        </a:rPr>
                        <a:t>會務、財務、供銷、信用、保險、推廣</a:t>
                      </a:r>
                      <a:endParaRPr kumimoji="0" lang="zh-TW" altLang="en-US" sz="2000" b="1" i="0" u="none" strike="noStrike" cap="none" normalizeH="0" baseline="0" dirty="0">
                        <a:ln>
                          <a:noFill/>
                        </a:ln>
                        <a:solidFill>
                          <a:srgbClr val="0000CC"/>
                        </a:solidFill>
                        <a:effectLst/>
                        <a:latin typeface="標楷體" pitchFamily="65" charset="-120"/>
                        <a:ea typeface="標楷體" pitchFamily="65" charset="-120"/>
                        <a:cs typeface="Times New Roman" pitchFamily="18" charset="0"/>
                      </a:endParaRP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45874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案  由</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本會總移交清冊，提請審議。</a:t>
                      </a:r>
                      <a:r>
                        <a:rPr kumimoji="0" lang="zh-TW" altLang="en-US" sz="2000" b="0" i="0" u="none" strike="noStrike" cap="none" normalizeH="0" baseline="0" dirty="0">
                          <a:ln>
                            <a:noFill/>
                          </a:ln>
                          <a:solidFill>
                            <a:srgbClr val="0000CC"/>
                          </a:solidFill>
                          <a:effectLst/>
                          <a:latin typeface="標楷體" pitchFamily="65" charset="-120"/>
                          <a:ea typeface="標楷體" pitchFamily="65" charset="-120"/>
                        </a:rPr>
                        <a:t> </a:t>
                      </a:r>
                    </a:p>
                  </a:txBody>
                  <a:tcPr marT="45717" marB="45717"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31279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說  明</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一、依據行政院農業委員會</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93.09.15</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農輔字</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0930143716</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號函辦理。</a:t>
                      </a:r>
                    </a:p>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二、本會因○○屆理事會改選</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或總幹事退休、解聘</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辦理總移交，並造具總移交清冊三份</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如附件</a:t>
                      </a:r>
                      <a:r>
                        <a:rPr kumimoji="0" lang="en-US" altLang="zh-TW" sz="2000" b="1" i="0" u="none" strike="noStrike" cap="none" normalizeH="0" baseline="0" dirty="0">
                          <a:ln>
                            <a:noFill/>
                          </a:ln>
                          <a:solidFill>
                            <a:srgbClr val="0000CC"/>
                          </a:solidFill>
                          <a:effectLst/>
                          <a:latin typeface="標楷體" pitchFamily="65" charset="-120"/>
                          <a:ea typeface="標楷體" pitchFamily="65" charset="-120"/>
                        </a:rPr>
                        <a:t>)</a:t>
                      </a: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a:t>
                      </a:r>
                    </a:p>
                    <a:p>
                      <a:pPr marL="536575" marR="0" lvl="0" indent="-536575" algn="l" defTabSz="914400" rtl="0" eaLnBrk="1" fontAlgn="base" latinLnBrk="0" hangingPunct="1">
                        <a:lnSpc>
                          <a:spcPct val="100000"/>
                        </a:lnSpc>
                        <a:spcBef>
                          <a:spcPct val="20000"/>
                        </a:spcBef>
                        <a:spcAft>
                          <a:spcPct val="0"/>
                        </a:spcAft>
                        <a:buClr>
                          <a:schemeClr val="accent2"/>
                        </a:buClr>
                        <a:buSzPct val="90000"/>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三、俟貴會監查通過後，擬請理事會層轉主管機關備查。</a:t>
                      </a:r>
                      <a:endParaRPr kumimoji="0" lang="en-US" altLang="zh-TW" sz="2000" b="0" i="0" u="none" strike="noStrike" cap="none" normalizeH="0" baseline="0" dirty="0">
                        <a:ln>
                          <a:noFill/>
                        </a:ln>
                        <a:solidFill>
                          <a:srgbClr val="0000CC"/>
                        </a:solidFill>
                        <a:effectLst/>
                        <a:latin typeface="標楷體" pitchFamily="65" charset="-120"/>
                        <a:ea typeface="標楷體" pitchFamily="65" charset="-120"/>
                      </a:endParaRPr>
                    </a:p>
                  </a:txBody>
                  <a:tcPr marT="45717" marB="45717"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40477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辦  法</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dirty="0">
                          <a:ln>
                            <a:noFill/>
                          </a:ln>
                          <a:solidFill>
                            <a:srgbClr val="0000CC"/>
                          </a:solidFill>
                          <a:effectLst/>
                          <a:latin typeface="標楷體" pitchFamily="65" charset="-120"/>
                          <a:ea typeface="標楷體" pitchFamily="65" charset="-120"/>
                        </a:rPr>
                        <a:t>請監察。</a:t>
                      </a:r>
                      <a:r>
                        <a:rPr kumimoji="0" lang="zh-TW" altLang="en-US" sz="2000" b="0" i="0" u="none" strike="noStrike" cap="none" normalizeH="0" baseline="0" dirty="0">
                          <a:ln>
                            <a:noFill/>
                          </a:ln>
                          <a:solidFill>
                            <a:srgbClr val="0000CC"/>
                          </a:solidFill>
                          <a:effectLst/>
                          <a:latin typeface="標楷體" pitchFamily="65" charset="-120"/>
                          <a:ea typeface="標楷體" pitchFamily="65" charset="-120"/>
                        </a:rPr>
                        <a:t> </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40477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TW" altLang="en-US" sz="2000" b="1" i="0" u="none" strike="noStrike" cap="none" normalizeH="0" baseline="0">
                          <a:ln>
                            <a:noFill/>
                          </a:ln>
                          <a:solidFill>
                            <a:srgbClr val="0000CC"/>
                          </a:solidFill>
                          <a:effectLst/>
                          <a:latin typeface="標楷體" pitchFamily="65" charset="-120"/>
                          <a:ea typeface="標楷體" pitchFamily="65" charset="-120"/>
                          <a:cs typeface="Times New Roman" pitchFamily="18" charset="0"/>
                        </a:rPr>
                        <a:t>決  議</a:t>
                      </a: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
                          <a:schemeClr val="accent2"/>
                        </a:buClr>
                        <a:buSzPct val="90000"/>
                        <a:buFontTx/>
                        <a:buNone/>
                        <a:tabLst/>
                      </a:pPr>
                      <a:endParaRPr kumimoji="0" lang="zh-TW" altLang="en-US" sz="2000" b="1" i="0" u="none" strike="noStrike" cap="none" normalizeH="0" baseline="0" dirty="0">
                        <a:ln>
                          <a:noFill/>
                        </a:ln>
                        <a:solidFill>
                          <a:srgbClr val="0000CC"/>
                        </a:solidFill>
                        <a:effectLst/>
                        <a:latin typeface="標楷體" pitchFamily="65" charset="-120"/>
                        <a:ea typeface="標楷體" pitchFamily="65" charset="-120"/>
                      </a:endParaRPr>
                    </a:p>
                  </a:txBody>
                  <a:tcPr marT="45717" marB="45717"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
        <p:nvSpPr>
          <p:cNvPr id="96283" name="Rectangle 27"/>
          <p:cNvSpPr>
            <a:spLocks noChangeArrowheads="1"/>
          </p:cNvSpPr>
          <p:nvPr/>
        </p:nvSpPr>
        <p:spPr bwMode="auto">
          <a:xfrm>
            <a:off x="395288" y="1268413"/>
            <a:ext cx="8569325" cy="719137"/>
          </a:xfrm>
          <a:prstGeom prst="rect">
            <a:avLst/>
          </a:prstGeom>
          <a:noFill/>
          <a:ln w="9525">
            <a:noFill/>
            <a:miter lim="800000"/>
            <a:headEnd/>
            <a:tailEnd/>
          </a:ln>
        </p:spPr>
        <p:txBody>
          <a:bodyPr/>
          <a:lstStyle/>
          <a:p>
            <a:pPr marL="811213" indent="-811213">
              <a:spcBef>
                <a:spcPct val="20000"/>
              </a:spcBef>
              <a:buClr>
                <a:schemeClr val="accent2"/>
              </a:buClr>
              <a:buSzPct val="90000"/>
            </a:pPr>
            <a:r>
              <a:rPr kumimoji="0" lang="zh-TW" altLang="en-US" sz="2000" b="1">
                <a:solidFill>
                  <a:srgbClr val="0000CC"/>
                </a:solidFill>
                <a:latin typeface="標楷體" pitchFamily="65" charset="-120"/>
                <a:ea typeface="標楷體" pitchFamily="65" charset="-120"/>
              </a:rPr>
              <a:t>第      號議案</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Grp="1" noChangeArrowheads="1"/>
          </p:cNvSpPr>
          <p:nvPr>
            <p:ph type="title"/>
          </p:nvPr>
        </p:nvSpPr>
        <p:spPr>
          <a:xfrm>
            <a:off x="838200" y="304800"/>
            <a:ext cx="7696200"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a:t>伍、結語</a:t>
            </a:r>
          </a:p>
        </p:txBody>
      </p:sp>
      <p:sp>
        <p:nvSpPr>
          <p:cNvPr id="98306" name="Rectangle 3"/>
          <p:cNvSpPr>
            <a:spLocks noGrp="1" noChangeArrowheads="1"/>
          </p:cNvSpPr>
          <p:nvPr>
            <p:ph idx="1"/>
          </p:nvPr>
        </p:nvSpPr>
        <p:spPr>
          <a:xfrm>
            <a:off x="899592" y="1484784"/>
            <a:ext cx="7488832" cy="4495800"/>
          </a:xfrm>
        </p:spPr>
        <p:txBody>
          <a:bodyPr/>
          <a:lstStyle/>
          <a:p>
            <a:pPr marL="0" indent="812800" eaLnBrk="1" hangingPunct="1">
              <a:lnSpc>
                <a:spcPts val="3000"/>
              </a:lnSpc>
              <a:spcBef>
                <a:spcPts val="600"/>
              </a:spcBef>
              <a:buFontTx/>
              <a:buNone/>
            </a:pPr>
            <a:r>
              <a:rPr lang="zh-TW" altLang="en-US" b="1" dirty="0"/>
              <a:t>農會各項法定會議之順利召開，有助於農會的穩定運作及永續經營，鑑於以往曾有少部分農會之選聘任人員，因一時疏忽，或有心利用議事運作，造成法定會議召開或議事過程中之紛擾，影響農會之正常運作</a:t>
            </a:r>
            <a:endParaRPr lang="en-US" altLang="zh-TW" b="1" dirty="0"/>
          </a:p>
          <a:p>
            <a:pPr marL="0" indent="812800" eaLnBrk="1" hangingPunct="1">
              <a:lnSpc>
                <a:spcPts val="3000"/>
              </a:lnSpc>
              <a:spcBef>
                <a:spcPts val="600"/>
              </a:spcBef>
              <a:buFontTx/>
              <a:buNone/>
            </a:pPr>
            <a:r>
              <a:rPr lang="zh-TW" altLang="en-US" b="1" dirty="0"/>
              <a:t>準此，會議主席、出、列席人員及相關議事人員對於會議相關各項法規及規範應有清楚了解，俾萬一發生議事紛爭時可有效排除，使農會各項法定會議能順利召開及進行，以利農會之運作及經營。</a:t>
            </a:r>
            <a:r>
              <a:rPr lang="zh-TW" altLang="en-US" dirty="0">
                <a:ea typeface="新細明體" charset="-12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a:spLocks noChangeArrowheads="1"/>
          </p:cNvSpPr>
          <p:nvPr/>
        </p:nvSpPr>
        <p:spPr bwMode="auto">
          <a:xfrm>
            <a:off x="2895600" y="2636838"/>
            <a:ext cx="6248400" cy="1206500"/>
          </a:xfrm>
          <a:prstGeom prst="rect">
            <a:avLst/>
          </a:prstGeom>
          <a:noFill/>
          <a:ln w="9525">
            <a:noFill/>
            <a:miter lim="800000"/>
            <a:headEnd/>
            <a:tailEnd/>
          </a:ln>
        </p:spPr>
        <p:txBody>
          <a:bodyPr anchor="ctr"/>
          <a:lstStyle/>
          <a:p>
            <a:r>
              <a:rPr kumimoji="0" lang="zh-TW" altLang="en-US" sz="4400">
                <a:solidFill>
                  <a:schemeClr val="accent2"/>
                </a:solidFill>
                <a:latin typeface="Times New Roman" pitchFamily="18" charset="0"/>
              </a:rPr>
              <a:t>        </a:t>
            </a:r>
            <a:endParaRPr kumimoji="0" lang="zh-TW" altLang="en-US" sz="4800" b="1">
              <a:solidFill>
                <a:srgbClr val="0000CC"/>
              </a:solidFill>
              <a:latin typeface="Times New Roman" pitchFamily="18" charset="0"/>
              <a:ea typeface="標楷體" pitchFamily="65" charset="-120"/>
            </a:endParaRPr>
          </a:p>
        </p:txBody>
      </p:sp>
      <p:sp>
        <p:nvSpPr>
          <p:cNvPr id="99331" name="AutoShape 6"/>
          <p:cNvSpPr>
            <a:spLocks noChangeArrowheads="1"/>
          </p:cNvSpPr>
          <p:nvPr/>
        </p:nvSpPr>
        <p:spPr bwMode="auto">
          <a:xfrm>
            <a:off x="1619250" y="1557338"/>
            <a:ext cx="5897563" cy="2233612"/>
          </a:xfrm>
          <a:prstGeom prst="roundRect">
            <a:avLst>
              <a:gd name="adj" fmla="val 44222"/>
            </a:avLst>
          </a:prstGeom>
          <a:gradFill rotWithShape="0">
            <a:gsLst>
              <a:gs pos="0">
                <a:srgbClr val="B2B28E"/>
              </a:gs>
              <a:gs pos="50000">
                <a:srgbClr val="FFFFCC"/>
              </a:gs>
              <a:gs pos="100000">
                <a:srgbClr val="B2B28E"/>
              </a:gs>
            </a:gsLst>
            <a:lin ang="5400000" scaled="1"/>
          </a:gradFill>
          <a:ln w="38100">
            <a:solidFill>
              <a:srgbClr val="808080"/>
            </a:solidFill>
            <a:round/>
            <a:headEnd/>
            <a:tailEnd/>
          </a:ln>
        </p:spPr>
        <p:txBody>
          <a:bodyPr wrap="none" anchor="ctr"/>
          <a:lstStyle/>
          <a:p>
            <a:pPr>
              <a:spcBef>
                <a:spcPct val="20000"/>
              </a:spcBef>
              <a:buClr>
                <a:schemeClr val="accent2"/>
              </a:buClr>
              <a:buSzPct val="80000"/>
              <a:buFont typeface="Wingdings" pitchFamily="2" charset="2"/>
              <a:buNone/>
            </a:pPr>
            <a:r>
              <a:rPr lang="zh-TW" altLang="en-US" sz="4800" b="1">
                <a:solidFill>
                  <a:srgbClr val="990000"/>
                </a:solidFill>
                <a:latin typeface="Times New Roman" pitchFamily="18" charset="0"/>
                <a:ea typeface="標楷體" pitchFamily="65" charset="-120"/>
              </a:rPr>
              <a:t>謝謝聆聽</a:t>
            </a:r>
            <a:br>
              <a:rPr lang="zh-TW" altLang="en-US" sz="4800" b="1">
                <a:solidFill>
                  <a:srgbClr val="990000"/>
                </a:solidFill>
                <a:latin typeface="Times New Roman" pitchFamily="18" charset="0"/>
                <a:ea typeface="標楷體" pitchFamily="65" charset="-120"/>
              </a:rPr>
            </a:br>
            <a:r>
              <a:rPr lang="zh-TW" altLang="en-US" sz="4800" b="1">
                <a:solidFill>
                  <a:srgbClr val="990000"/>
                </a:solidFill>
                <a:latin typeface="Times New Roman" pitchFamily="18" charset="0"/>
                <a:ea typeface="標楷體" pitchFamily="65" charset="-120"/>
              </a:rPr>
              <a:t>                 敬請指教</a:t>
            </a:r>
          </a:p>
        </p:txBody>
      </p:sp>
      <p:pic>
        <p:nvPicPr>
          <p:cNvPr id="99332" name="Picture 8" descr="MM900323771[1]"/>
          <p:cNvPicPr>
            <a:picLocks noChangeAspect="1" noChangeArrowheads="1" noCrop="1"/>
          </p:cNvPicPr>
          <p:nvPr/>
        </p:nvPicPr>
        <p:blipFill>
          <a:blip r:embed="rId2"/>
          <a:srcRect/>
          <a:stretch>
            <a:fillRect/>
          </a:stretch>
        </p:blipFill>
        <p:spPr bwMode="auto">
          <a:xfrm>
            <a:off x="395288" y="476250"/>
            <a:ext cx="1416050" cy="1046163"/>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250825" y="476250"/>
            <a:ext cx="8713788" cy="900113"/>
          </a:xfrm>
        </p:spPr>
        <p:txBody>
          <a:bodyPr/>
          <a:lstStyle/>
          <a:p>
            <a:pPr algn="ctr" eaLnBrk="1" hangingPunct="1"/>
            <a:r>
              <a:rPr lang="zh-TW" altLang="en-US" sz="4000" b="1"/>
              <a:t>參、農會法定會議召開應注意事項</a:t>
            </a:r>
            <a:r>
              <a:rPr lang="zh-TW" altLang="en-US" sz="4000">
                <a:ea typeface="新細明體" charset="-120"/>
              </a:rPr>
              <a:t> </a:t>
            </a:r>
            <a:endParaRPr lang="en-US" altLang="zh-TW" sz="4000">
              <a:ea typeface="新細明體" charset="-120"/>
            </a:endParaRPr>
          </a:p>
        </p:txBody>
      </p:sp>
      <p:sp>
        <p:nvSpPr>
          <p:cNvPr id="21506" name="Rectangle 3"/>
          <p:cNvSpPr>
            <a:spLocks noGrp="1" noChangeArrowheads="1"/>
          </p:cNvSpPr>
          <p:nvPr>
            <p:ph idx="1"/>
          </p:nvPr>
        </p:nvSpPr>
        <p:spPr>
          <a:xfrm>
            <a:off x="1331913" y="1844675"/>
            <a:ext cx="6192837" cy="4125913"/>
          </a:xfrm>
        </p:spPr>
        <p:txBody>
          <a:bodyPr/>
          <a:lstStyle/>
          <a:p>
            <a:pPr marL="811213" indent="-811213" eaLnBrk="1" hangingPunct="1">
              <a:buFontTx/>
              <a:buNone/>
            </a:pPr>
            <a:r>
              <a:rPr lang="zh-TW" altLang="en-US" sz="3200" b="1" dirty="0">
                <a:latin typeface="標楷體" pitchFamily="65" charset="-120"/>
              </a:rPr>
              <a:t>一、會議召集</a:t>
            </a:r>
          </a:p>
          <a:p>
            <a:pPr marL="811213" indent="-811213" eaLnBrk="1" hangingPunct="1">
              <a:buFontTx/>
              <a:buNone/>
            </a:pPr>
            <a:r>
              <a:rPr lang="zh-TW" altLang="en-US" sz="3200" b="1" dirty="0">
                <a:latin typeface="標楷體" pitchFamily="65" charset="-120"/>
              </a:rPr>
              <a:t>二、開會人數</a:t>
            </a:r>
          </a:p>
          <a:p>
            <a:pPr marL="811213" indent="-811213" eaLnBrk="1" hangingPunct="1">
              <a:buFontTx/>
              <a:buNone/>
            </a:pPr>
            <a:r>
              <a:rPr lang="zh-TW" altLang="en-US" sz="3200" b="1" dirty="0">
                <a:latin typeface="標楷體" pitchFamily="65" charset="-120"/>
              </a:rPr>
              <a:t>三、會議主席 </a:t>
            </a:r>
          </a:p>
          <a:p>
            <a:pPr marL="811213" indent="-811213" eaLnBrk="1" hangingPunct="1">
              <a:buFontTx/>
              <a:buNone/>
            </a:pPr>
            <a:r>
              <a:rPr lang="zh-TW" altLang="en-US" sz="3200" b="1" dirty="0">
                <a:latin typeface="標楷體" pitchFamily="65" charset="-120"/>
              </a:rPr>
              <a:t>四、會議程序 </a:t>
            </a:r>
          </a:p>
          <a:p>
            <a:pPr marL="811213" indent="-811213" eaLnBrk="1" hangingPunct="1">
              <a:buFontTx/>
              <a:buNone/>
            </a:pPr>
            <a:r>
              <a:rPr lang="zh-TW" altLang="en-US" sz="3200" b="1" dirty="0">
                <a:latin typeface="標楷體" pitchFamily="65" charset="-120"/>
              </a:rPr>
              <a:t>五、會議記錄</a:t>
            </a:r>
          </a:p>
          <a:p>
            <a:pPr marL="811213" indent="-811213" eaLnBrk="1" hangingPunct="1">
              <a:buFontTx/>
              <a:buNone/>
            </a:pPr>
            <a:r>
              <a:rPr lang="zh-TW" altLang="en-US" sz="3200" b="1" dirty="0">
                <a:latin typeface="標楷體" pitchFamily="65" charset="-120"/>
              </a:rPr>
              <a:t>六、應行注意事項</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539552" y="332656"/>
            <a:ext cx="8137525" cy="655638"/>
          </a:xfrm>
        </p:spPr>
        <p:txBody>
          <a:bodyPr/>
          <a:lstStyle/>
          <a:p>
            <a:pPr algn="ctr" eaLnBrk="1" hangingPunct="1"/>
            <a:r>
              <a:rPr lang="zh-TW" altLang="en-US" sz="4000" b="1" dirty="0"/>
              <a:t>一</a:t>
            </a:r>
            <a:r>
              <a:rPr lang="zh-TW" altLang="en-US" sz="4000" b="1" dirty="0">
                <a:ea typeface="新細明體" charset="-120"/>
              </a:rPr>
              <a:t>、</a:t>
            </a:r>
            <a:r>
              <a:rPr lang="zh-TW" altLang="en-US" sz="4000" b="1" dirty="0"/>
              <a:t>會 議 召 集</a:t>
            </a:r>
          </a:p>
        </p:txBody>
      </p:sp>
      <p:sp>
        <p:nvSpPr>
          <p:cNvPr id="22530" name="Rectangle 3"/>
          <p:cNvSpPr>
            <a:spLocks noGrp="1" noChangeArrowheads="1"/>
          </p:cNvSpPr>
          <p:nvPr>
            <p:ph idx="1"/>
          </p:nvPr>
        </p:nvSpPr>
        <p:spPr>
          <a:xfrm>
            <a:off x="539750" y="1330325"/>
            <a:ext cx="8137525" cy="5051425"/>
          </a:xfrm>
        </p:spPr>
        <p:txBody>
          <a:bodyPr/>
          <a:lstStyle/>
          <a:p>
            <a:pPr marL="265113" indent="-265113" eaLnBrk="1" hangingPunct="1">
              <a:lnSpc>
                <a:spcPct val="90000"/>
              </a:lnSpc>
              <a:buFontTx/>
              <a:buNone/>
            </a:pPr>
            <a:r>
              <a:rPr lang="en-US" altLang="zh-TW" sz="2800" b="1" dirty="0">
                <a:latin typeface="標楷體" pitchFamily="65" charset="-120"/>
              </a:rPr>
              <a:t>(</a:t>
            </a:r>
            <a:r>
              <a:rPr lang="zh-TW" altLang="en-US" sz="2800" b="1" dirty="0">
                <a:latin typeface="標楷體" pitchFamily="65" charset="-120"/>
              </a:rPr>
              <a:t>一</a:t>
            </a:r>
            <a:r>
              <a:rPr lang="en-US" altLang="zh-TW" sz="2800" b="1" dirty="0">
                <a:latin typeface="標楷體" pitchFamily="65" charset="-120"/>
              </a:rPr>
              <a:t>)</a:t>
            </a:r>
            <a:r>
              <a:rPr lang="zh-TW" altLang="en-US" sz="2800" b="1" dirty="0">
                <a:latin typeface="標楷體" pitchFamily="65" charset="-120"/>
              </a:rPr>
              <a:t>會員（代表）大會</a:t>
            </a:r>
          </a:p>
          <a:p>
            <a:pPr eaLnBrk="1" hangingPunct="1">
              <a:lnSpc>
                <a:spcPct val="90000"/>
              </a:lnSpc>
              <a:spcBef>
                <a:spcPts val="600"/>
              </a:spcBef>
              <a:buClr>
                <a:srgbClr val="3399FF"/>
              </a:buClr>
              <a:buFont typeface="Wingdings" panose="05000000000000000000" pitchFamily="2" charset="2"/>
              <a:buChar char="u"/>
            </a:pPr>
            <a:r>
              <a:rPr lang="zh-TW" altLang="en-US" sz="2800" b="1" dirty="0">
                <a:latin typeface="標楷體" pitchFamily="65" charset="-120"/>
              </a:rPr>
              <a:t>召開頻度：</a:t>
            </a:r>
            <a:endParaRPr lang="en-US" altLang="zh-TW" sz="2800" b="1" dirty="0">
              <a:latin typeface="標楷體" pitchFamily="65" charset="-120"/>
            </a:endParaRPr>
          </a:p>
          <a:p>
            <a:pPr marL="993775" lvl="1" indent="-266700" eaLnBrk="1" hangingPunct="1">
              <a:lnSpc>
                <a:spcPct val="90000"/>
              </a:lnSpc>
              <a:buFont typeface="Wingdings" pitchFamily="2" charset="2"/>
              <a:buChar char="Ø"/>
            </a:pPr>
            <a:r>
              <a:rPr lang="zh-TW" altLang="en-US" sz="2800" b="1" dirty="0">
                <a:latin typeface="標楷體" pitchFamily="65" charset="-120"/>
              </a:rPr>
              <a:t>定期會議：每年</a:t>
            </a:r>
            <a:r>
              <a:rPr lang="en-US" altLang="zh-TW" sz="2800" b="1" dirty="0">
                <a:latin typeface="標楷體" pitchFamily="65" charset="-120"/>
              </a:rPr>
              <a:t>1</a:t>
            </a:r>
            <a:r>
              <a:rPr lang="zh-TW" altLang="en-US" sz="2800" b="1" dirty="0">
                <a:latin typeface="標楷體" pitchFamily="65" charset="-120"/>
              </a:rPr>
              <a:t>次。</a:t>
            </a:r>
            <a:endParaRPr lang="en-US" altLang="zh-TW" sz="2800" b="1" dirty="0">
              <a:latin typeface="標楷體" pitchFamily="65" charset="-120"/>
            </a:endParaRPr>
          </a:p>
          <a:p>
            <a:pPr marL="993775" lvl="1" indent="-266700" eaLnBrk="1" hangingPunct="1">
              <a:lnSpc>
                <a:spcPct val="90000"/>
              </a:lnSpc>
              <a:buFont typeface="Wingdings" pitchFamily="2" charset="2"/>
              <a:buChar char="Ø"/>
            </a:pPr>
            <a:r>
              <a:rPr lang="zh-TW" altLang="en-US" sz="2800" b="1" dirty="0">
                <a:latin typeface="標楷體" pitchFamily="65" charset="-120"/>
              </a:rPr>
              <a:t>臨時會議：經會員</a:t>
            </a:r>
            <a:r>
              <a:rPr lang="en-US" altLang="zh-TW" sz="2800" b="1" dirty="0">
                <a:latin typeface="標楷體" pitchFamily="65" charset="-120"/>
              </a:rPr>
              <a:t>(</a:t>
            </a:r>
            <a:r>
              <a:rPr lang="zh-TW" altLang="en-US" sz="2800" b="1" dirty="0">
                <a:latin typeface="標楷體" pitchFamily="65" charset="-120"/>
              </a:rPr>
              <a:t>代表</a:t>
            </a:r>
            <a:r>
              <a:rPr lang="en-US" altLang="zh-TW" sz="2800" b="1" dirty="0">
                <a:latin typeface="標楷體" pitchFamily="65" charset="-120"/>
              </a:rPr>
              <a:t>)1/3</a:t>
            </a:r>
            <a:r>
              <a:rPr lang="zh-TW" altLang="en-US" sz="2800" b="1" dirty="0">
                <a:latin typeface="標楷體" pitchFamily="65" charset="-120"/>
              </a:rPr>
              <a:t>以上請求，或理事會認為必要時召集之。</a:t>
            </a:r>
            <a:endParaRPr lang="en-US" altLang="zh-TW" sz="2800" b="1" dirty="0">
              <a:latin typeface="標楷體" pitchFamily="65" charset="-120"/>
            </a:endParaRPr>
          </a:p>
          <a:p>
            <a:pPr eaLnBrk="1" hangingPunct="1">
              <a:lnSpc>
                <a:spcPct val="90000"/>
              </a:lnSpc>
              <a:buClr>
                <a:srgbClr val="3399FF"/>
              </a:buClr>
              <a:buFont typeface="Wingdings" panose="05000000000000000000" pitchFamily="2" charset="2"/>
              <a:buChar char="u"/>
            </a:pPr>
            <a:r>
              <a:rPr lang="zh-TW" altLang="en-US" sz="2800" b="1" dirty="0">
                <a:latin typeface="標楷體" pitchFamily="65" charset="-120"/>
              </a:rPr>
              <a:t>召集人：</a:t>
            </a:r>
            <a:r>
              <a:rPr lang="zh-TW" altLang="en-US" sz="2800" b="1" dirty="0">
                <a:solidFill>
                  <a:srgbClr val="FF0000"/>
                </a:solidFill>
                <a:latin typeface="標楷體" pitchFamily="65" charset="-120"/>
              </a:rPr>
              <a:t>理事長</a:t>
            </a:r>
            <a:endParaRPr lang="en-US" altLang="zh-TW" sz="2800" b="1" dirty="0">
              <a:solidFill>
                <a:srgbClr val="FF0000"/>
              </a:solidFill>
              <a:latin typeface="標楷體" pitchFamily="65" charset="-120"/>
            </a:endParaRPr>
          </a:p>
          <a:p>
            <a:pPr marL="993775" lvl="1" indent="-266700" eaLnBrk="1" hangingPunct="1">
              <a:lnSpc>
                <a:spcPct val="90000"/>
              </a:lnSpc>
              <a:buClr>
                <a:srgbClr val="0000CC"/>
              </a:buClr>
              <a:buFont typeface="Wingdings" pitchFamily="2" charset="2"/>
              <a:buChar char="Ø"/>
            </a:pPr>
            <a:r>
              <a:rPr lang="zh-TW" altLang="en-US" sz="2800" b="1" dirty="0">
                <a:latin typeface="標楷體" pitchFamily="65" charset="-120"/>
              </a:rPr>
              <a:t>會員</a:t>
            </a:r>
            <a:r>
              <a:rPr lang="en-US" altLang="zh-TW" sz="2800" b="1" dirty="0">
                <a:latin typeface="標楷體" pitchFamily="65" charset="-120"/>
              </a:rPr>
              <a:t>(</a:t>
            </a:r>
            <a:r>
              <a:rPr lang="zh-TW" altLang="en-US" sz="2800" b="1" dirty="0">
                <a:latin typeface="標楷體" pitchFamily="65" charset="-120"/>
              </a:rPr>
              <a:t>代表</a:t>
            </a:r>
            <a:r>
              <a:rPr lang="en-US" altLang="zh-TW" sz="2800" b="1" dirty="0">
                <a:latin typeface="標楷體" pitchFamily="65" charset="-120"/>
              </a:rPr>
              <a:t>)</a:t>
            </a:r>
            <a:r>
              <a:rPr lang="zh-TW" altLang="en-US" sz="2800" b="1" dirty="0">
                <a:latin typeface="標楷體" pitchFamily="65" charset="-120"/>
              </a:rPr>
              <a:t>請求召開之臨時會議，如理事長不於</a:t>
            </a:r>
            <a:r>
              <a:rPr lang="en-US" altLang="zh-TW" sz="2800" b="1" dirty="0">
                <a:latin typeface="標楷體" pitchFamily="65" charset="-120"/>
              </a:rPr>
              <a:t>10</a:t>
            </a:r>
            <a:r>
              <a:rPr lang="zh-TW" altLang="en-US" sz="2800" b="1" dirty="0">
                <a:latin typeface="標楷體" pitchFamily="65" charset="-120"/>
              </a:rPr>
              <a:t>日內召開時，原請求人得申請主管機關核准以命令召集之。</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33</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993775" lvl="1" indent="-266700" eaLnBrk="1" hangingPunct="1">
              <a:lnSpc>
                <a:spcPct val="90000"/>
              </a:lnSpc>
              <a:buClr>
                <a:srgbClr val="0000CC"/>
              </a:buClr>
              <a:buFont typeface="Wingdings" pitchFamily="2" charset="2"/>
              <a:buChar char="Ø"/>
            </a:pPr>
            <a:r>
              <a:rPr lang="zh-TW" altLang="en-US" sz="2800" b="1" dirty="0">
                <a:latin typeface="標楷體" pitchFamily="65" charset="-120"/>
              </a:rPr>
              <a:t>屆次改選後第</a:t>
            </a:r>
            <a:r>
              <a:rPr lang="en-US" altLang="zh-TW" sz="2800" b="1" dirty="0">
                <a:latin typeface="標楷體" pitchFamily="65" charset="-120"/>
              </a:rPr>
              <a:t>1</a:t>
            </a:r>
            <a:r>
              <a:rPr lang="zh-TW" altLang="en-US" sz="2800" b="1" dirty="0">
                <a:latin typeface="標楷體" pitchFamily="65" charset="-120"/>
              </a:rPr>
              <a:t>次會員</a:t>
            </a:r>
            <a:r>
              <a:rPr lang="en-US" altLang="zh-TW" sz="2800" b="1" dirty="0">
                <a:latin typeface="標楷體" pitchFamily="65" charset="-120"/>
              </a:rPr>
              <a:t>(</a:t>
            </a:r>
            <a:r>
              <a:rPr lang="zh-TW" altLang="en-US" sz="2800" b="1" dirty="0">
                <a:latin typeface="標楷體" pitchFamily="65" charset="-120"/>
              </a:rPr>
              <a:t>代表</a:t>
            </a:r>
            <a:r>
              <a:rPr lang="en-US" altLang="zh-TW" sz="2800" b="1" dirty="0">
                <a:latin typeface="標楷體" pitchFamily="65" charset="-120"/>
              </a:rPr>
              <a:t>)</a:t>
            </a:r>
            <a:r>
              <a:rPr lang="zh-TW" altLang="en-US" sz="2800" b="1" dirty="0">
                <a:latin typeface="標楷體" pitchFamily="65" charset="-120"/>
              </a:rPr>
              <a:t>大會，由前一屆次理事長負責召集。</a:t>
            </a:r>
            <a:r>
              <a:rPr lang="en-US" altLang="zh-TW" sz="1600" b="1" dirty="0">
                <a:solidFill>
                  <a:schemeClr val="accent2">
                    <a:lumMod val="75000"/>
                  </a:schemeClr>
                </a:solidFill>
              </a:rPr>
              <a:t>(</a:t>
            </a:r>
            <a:r>
              <a:rPr lang="zh-TW" altLang="en-US" sz="1600" b="1" dirty="0">
                <a:solidFill>
                  <a:schemeClr val="accent2">
                    <a:lumMod val="75000"/>
                  </a:schemeClr>
                </a:solidFill>
              </a:rPr>
              <a:t>農會選舉罷免辦法第</a:t>
            </a:r>
            <a:r>
              <a:rPr lang="en-US" altLang="zh-TW" sz="1600" b="1" dirty="0">
                <a:solidFill>
                  <a:schemeClr val="accent2">
                    <a:lumMod val="75000"/>
                  </a:schemeClr>
                </a:solidFill>
              </a:rPr>
              <a:t>35</a:t>
            </a:r>
            <a:r>
              <a:rPr lang="zh-TW" altLang="en-US" sz="1600" b="1" dirty="0">
                <a:solidFill>
                  <a:schemeClr val="accent2">
                    <a:lumMod val="75000"/>
                  </a:schemeClr>
                </a:solidFill>
              </a:rPr>
              <a:t>、</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endParaRPr lang="zh-TW" altLang="en-US" sz="1600" b="1" dirty="0">
              <a:solidFill>
                <a:schemeClr val="accent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539750" y="304800"/>
            <a:ext cx="8137525"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一</a:t>
            </a:r>
            <a:r>
              <a:rPr lang="zh-TW" altLang="zh-TW" sz="4000" b="1" dirty="0"/>
              <a:t>、</a:t>
            </a:r>
            <a:r>
              <a:rPr lang="zh-TW" altLang="en-US" sz="4000" b="1" dirty="0"/>
              <a:t>會議召集</a:t>
            </a:r>
            <a:r>
              <a:rPr lang="en-US" altLang="zh-TW" sz="4000" b="1" dirty="0"/>
              <a:t>(</a:t>
            </a:r>
            <a:r>
              <a:rPr lang="zh-TW" altLang="en-US" sz="4000" b="1" dirty="0"/>
              <a:t>續</a:t>
            </a:r>
            <a:r>
              <a:rPr lang="en-US" altLang="zh-TW" sz="4000" b="1" dirty="0"/>
              <a:t>)</a:t>
            </a:r>
          </a:p>
        </p:txBody>
      </p:sp>
      <p:sp>
        <p:nvSpPr>
          <p:cNvPr id="23554" name="Rectangle 3"/>
          <p:cNvSpPr>
            <a:spLocks noGrp="1" noChangeArrowheads="1"/>
          </p:cNvSpPr>
          <p:nvPr>
            <p:ph idx="1"/>
          </p:nvPr>
        </p:nvSpPr>
        <p:spPr>
          <a:xfrm>
            <a:off x="539750" y="1330325"/>
            <a:ext cx="8280722" cy="5267325"/>
          </a:xfrm>
        </p:spPr>
        <p:txBody>
          <a:bodyPr/>
          <a:lstStyle/>
          <a:p>
            <a:pPr marL="265113" indent="-265113" eaLnBrk="1" hangingPunct="1">
              <a:lnSpc>
                <a:spcPct val="90000"/>
              </a:lnSpc>
              <a:buFontTx/>
              <a:buNone/>
            </a:pPr>
            <a:r>
              <a:rPr lang="en-US" altLang="zh-TW" sz="2800" b="1" dirty="0">
                <a:latin typeface="標楷體" pitchFamily="65" charset="-120"/>
              </a:rPr>
              <a:t>(</a:t>
            </a:r>
            <a:r>
              <a:rPr lang="zh-TW" altLang="en-US" sz="2800" b="1" dirty="0">
                <a:latin typeface="標楷體" pitchFamily="65" charset="-120"/>
              </a:rPr>
              <a:t>二</a:t>
            </a:r>
            <a:r>
              <a:rPr lang="en-US" altLang="zh-TW" sz="2800" b="1" dirty="0">
                <a:latin typeface="標楷體" pitchFamily="65" charset="-120"/>
              </a:rPr>
              <a:t>)</a:t>
            </a:r>
            <a:r>
              <a:rPr lang="zh-TW" altLang="en-US" sz="2800" b="1" dirty="0">
                <a:latin typeface="標楷體" pitchFamily="65" charset="-120"/>
              </a:rPr>
              <a:t>理、監事會</a:t>
            </a:r>
          </a:p>
          <a:p>
            <a:pPr eaLnBrk="1" hangingPunct="1">
              <a:lnSpc>
                <a:spcPct val="90000"/>
              </a:lnSpc>
              <a:spcBef>
                <a:spcPts val="1200"/>
              </a:spcBef>
              <a:buClr>
                <a:srgbClr val="3399FF"/>
              </a:buClr>
              <a:buFont typeface="Wingdings" panose="05000000000000000000" pitchFamily="2" charset="2"/>
              <a:buChar char="u"/>
            </a:pPr>
            <a:r>
              <a:rPr lang="zh-TW" altLang="en-US" b="1" dirty="0">
                <a:latin typeface="標楷體" pitchFamily="65" charset="-120"/>
              </a:rPr>
              <a:t>定期會議召開頻度：</a:t>
            </a:r>
            <a:r>
              <a:rPr lang="en-US" altLang="zh-TW" sz="1600" b="1" dirty="0">
                <a:solidFill>
                  <a:schemeClr val="accent2">
                    <a:lumMod val="75000"/>
                  </a:schemeClr>
                </a:solidFill>
              </a:rPr>
              <a:t>(</a:t>
            </a:r>
            <a:r>
              <a:rPr lang="zh-TW" altLang="en-US" sz="1600" b="1" dirty="0">
                <a:solidFill>
                  <a:schemeClr val="accent2">
                    <a:lumMod val="75000"/>
                  </a:schemeClr>
                </a:solidFill>
              </a:rPr>
              <a:t>基層農會章程範例第</a:t>
            </a:r>
            <a:r>
              <a:rPr lang="en-US" altLang="zh-TW" sz="1600" b="1" dirty="0">
                <a:solidFill>
                  <a:schemeClr val="accent2">
                    <a:lumMod val="75000"/>
                  </a:schemeClr>
                </a:solidFill>
              </a:rPr>
              <a:t>41</a:t>
            </a:r>
            <a:r>
              <a:rPr lang="zh-TW" altLang="en-US" sz="1600" b="1" dirty="0">
                <a:solidFill>
                  <a:schemeClr val="accent2">
                    <a:lumMod val="75000"/>
                  </a:schemeClr>
                </a:solidFill>
              </a:rPr>
              <a:t>條，上級農會章程範例第</a:t>
            </a:r>
            <a:r>
              <a:rPr lang="en-US" altLang="zh-TW" sz="1600" b="1" dirty="0">
                <a:solidFill>
                  <a:schemeClr val="accent2">
                    <a:lumMod val="75000"/>
                  </a:schemeClr>
                </a:solidFill>
              </a:rPr>
              <a:t>31</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993775" lvl="1" indent="-266700" eaLnBrk="1" hangingPunct="1">
              <a:lnSpc>
                <a:spcPct val="90000"/>
              </a:lnSpc>
              <a:buFont typeface="Wingdings" pitchFamily="2" charset="2"/>
              <a:buChar char="Ø"/>
            </a:pPr>
            <a:r>
              <a:rPr lang="zh-TW" altLang="en-US" sz="2600" b="1" dirty="0">
                <a:latin typeface="標楷體" pitchFamily="65" charset="-120"/>
              </a:rPr>
              <a:t>基層農會：理事會每</a:t>
            </a:r>
            <a:r>
              <a:rPr lang="en-US" altLang="zh-TW" sz="2600" b="1" dirty="0">
                <a:latin typeface="標楷體" pitchFamily="65" charset="-120"/>
              </a:rPr>
              <a:t>2</a:t>
            </a:r>
            <a:r>
              <a:rPr lang="zh-TW" altLang="en-US" sz="2600" b="1" dirty="0">
                <a:latin typeface="標楷體" pitchFamily="65" charset="-120"/>
              </a:rPr>
              <a:t>個月、監事會每</a:t>
            </a:r>
            <a:r>
              <a:rPr lang="en-US" altLang="zh-TW" sz="2600" b="1" dirty="0">
                <a:latin typeface="標楷體" pitchFamily="65" charset="-120"/>
              </a:rPr>
              <a:t>3</a:t>
            </a:r>
            <a:r>
              <a:rPr lang="zh-TW" altLang="en-US" sz="2600" b="1" dirty="0">
                <a:latin typeface="標楷體" pitchFamily="65" charset="-120"/>
              </a:rPr>
              <a:t>個月。</a:t>
            </a:r>
            <a:endParaRPr lang="en-US" altLang="zh-TW" sz="2600" b="1" dirty="0">
              <a:latin typeface="標楷體" pitchFamily="65" charset="-120"/>
            </a:endParaRPr>
          </a:p>
          <a:p>
            <a:pPr marL="993775" lvl="1" indent="-266700" eaLnBrk="1" hangingPunct="1">
              <a:lnSpc>
                <a:spcPct val="90000"/>
              </a:lnSpc>
              <a:buFont typeface="Wingdings" pitchFamily="2" charset="2"/>
              <a:buChar char="Ø"/>
            </a:pPr>
            <a:r>
              <a:rPr lang="zh-TW" altLang="en-US" sz="2600" b="1" dirty="0">
                <a:latin typeface="標楷體" pitchFamily="65" charset="-120"/>
              </a:rPr>
              <a:t>上級農會：理事會每</a:t>
            </a:r>
            <a:r>
              <a:rPr lang="en-US" altLang="zh-TW" sz="2600" b="1" dirty="0">
                <a:latin typeface="標楷體" pitchFamily="65" charset="-120"/>
              </a:rPr>
              <a:t>3</a:t>
            </a:r>
            <a:r>
              <a:rPr lang="zh-TW" altLang="en-US" sz="2600" b="1" dirty="0">
                <a:latin typeface="標楷體" pitchFamily="65" charset="-120"/>
              </a:rPr>
              <a:t>個月，監事會每</a:t>
            </a:r>
            <a:r>
              <a:rPr lang="en-US" altLang="zh-TW" sz="2600" b="1" dirty="0">
                <a:latin typeface="標楷體" pitchFamily="65" charset="-120"/>
              </a:rPr>
              <a:t>4</a:t>
            </a:r>
            <a:r>
              <a:rPr lang="zh-TW" altLang="en-US" sz="2600" b="1" dirty="0">
                <a:latin typeface="標楷體" pitchFamily="65" charset="-120"/>
              </a:rPr>
              <a:t>個月。</a:t>
            </a:r>
            <a:endParaRPr lang="en-US" altLang="zh-TW" sz="2600" b="1" dirty="0">
              <a:latin typeface="標楷體" pitchFamily="65" charset="-120"/>
            </a:endParaRPr>
          </a:p>
          <a:p>
            <a:pPr marL="993775" lvl="1" indent="-266700" eaLnBrk="1" hangingPunct="1">
              <a:lnSpc>
                <a:spcPct val="90000"/>
              </a:lnSpc>
              <a:buFont typeface="Wingdings" pitchFamily="2" charset="2"/>
              <a:buChar char="Ø"/>
            </a:pPr>
            <a:r>
              <a:rPr lang="zh-TW" altLang="en-US" sz="2600" b="1" dirty="0">
                <a:latin typeface="標楷體" pitchFamily="65" charset="-120"/>
              </a:rPr>
              <a:t>臨時會議：必要時得召開。</a:t>
            </a:r>
            <a:endParaRPr lang="en-US" altLang="zh-TW" sz="2600" b="1" dirty="0">
              <a:latin typeface="標楷體" pitchFamily="65" charset="-120"/>
            </a:endParaRPr>
          </a:p>
          <a:p>
            <a:pPr eaLnBrk="1" hangingPunct="1">
              <a:spcBef>
                <a:spcPts val="1200"/>
              </a:spcBef>
              <a:buClr>
                <a:srgbClr val="3399FF"/>
              </a:buClr>
              <a:buFont typeface="Wingdings" panose="05000000000000000000" pitchFamily="2" charset="2"/>
              <a:buChar char="u"/>
            </a:pPr>
            <a:r>
              <a:rPr lang="zh-TW" altLang="en-US" b="1" dirty="0">
                <a:latin typeface="標楷體" pitchFamily="65" charset="-120"/>
              </a:rPr>
              <a:t>召集人：</a:t>
            </a:r>
            <a:r>
              <a:rPr lang="en-US" altLang="zh-TW" sz="1600" b="1" dirty="0">
                <a:solidFill>
                  <a:schemeClr val="accent2">
                    <a:lumMod val="75000"/>
                  </a:schemeClr>
                </a:solidFill>
              </a:rPr>
              <a:t>(</a:t>
            </a:r>
            <a:r>
              <a:rPr lang="zh-TW" altLang="en-US" sz="1600" b="1" dirty="0">
                <a:solidFill>
                  <a:schemeClr val="accent2">
                    <a:lumMod val="75000"/>
                  </a:schemeClr>
                </a:solidFill>
              </a:rPr>
              <a:t>農會法第</a:t>
            </a:r>
            <a:r>
              <a:rPr lang="en-US" altLang="zh-TW" sz="1600" b="1" dirty="0">
                <a:solidFill>
                  <a:schemeClr val="accent2">
                    <a:lumMod val="75000"/>
                  </a:schemeClr>
                </a:solidFill>
              </a:rPr>
              <a:t>34</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993775" lvl="1" indent="-266700" eaLnBrk="1" hangingPunct="1">
              <a:lnSpc>
                <a:spcPct val="90000"/>
              </a:lnSpc>
              <a:buFont typeface="Wingdings" pitchFamily="2" charset="2"/>
              <a:buChar char="Ø"/>
            </a:pPr>
            <a:r>
              <a:rPr lang="zh-TW" altLang="en-US" sz="2600" b="1" dirty="0">
                <a:latin typeface="標楷體" pitchFamily="65" charset="-120"/>
              </a:rPr>
              <a:t>理事會：理事長</a:t>
            </a:r>
            <a:endParaRPr lang="en-US" altLang="zh-TW" sz="2600" b="1" dirty="0">
              <a:latin typeface="標楷體" pitchFamily="65" charset="-120"/>
            </a:endParaRPr>
          </a:p>
          <a:p>
            <a:pPr marL="993775" lvl="1" indent="-266700" eaLnBrk="1" hangingPunct="1">
              <a:lnSpc>
                <a:spcPct val="90000"/>
              </a:lnSpc>
              <a:buFont typeface="Wingdings" pitchFamily="2" charset="2"/>
              <a:buChar char="Ø"/>
            </a:pPr>
            <a:r>
              <a:rPr lang="zh-TW" altLang="en-US" sz="2600" b="1" dirty="0">
                <a:latin typeface="標楷體" pitchFamily="65" charset="-120"/>
              </a:rPr>
              <a:t>監事會：常務監事。</a:t>
            </a:r>
            <a:endParaRPr lang="en-US" altLang="zh-TW" sz="2600" b="1" dirty="0">
              <a:latin typeface="標楷體" pitchFamily="65" charset="-120"/>
            </a:endParaRPr>
          </a:p>
          <a:p>
            <a:pPr marL="993775" lvl="1" indent="-266700" eaLnBrk="1" hangingPunct="1">
              <a:lnSpc>
                <a:spcPct val="90000"/>
              </a:lnSpc>
              <a:buFont typeface="Wingdings" pitchFamily="2" charset="2"/>
              <a:buChar char="Ø"/>
            </a:pPr>
            <a:r>
              <a:rPr lang="zh-TW" altLang="en-US" sz="2600" b="1" dirty="0">
                <a:latin typeface="標楷體" pitchFamily="65" charset="-120"/>
              </a:rPr>
              <a:t>屆次改選後第</a:t>
            </a:r>
            <a:r>
              <a:rPr lang="en-US" altLang="zh-TW" sz="2600" b="1" dirty="0">
                <a:latin typeface="標楷體" pitchFamily="65" charset="-120"/>
              </a:rPr>
              <a:t>1</a:t>
            </a:r>
            <a:r>
              <a:rPr lang="zh-TW" altLang="en-US" sz="2600" b="1" dirty="0">
                <a:latin typeface="標楷體" pitchFamily="65" charset="-120"/>
              </a:rPr>
              <a:t>次理事會，由前一屆次理事長負責召集</a:t>
            </a:r>
            <a:r>
              <a:rPr lang="zh-TW" altLang="zh-TW" sz="2600" b="1" dirty="0"/>
              <a:t>；</a:t>
            </a:r>
            <a:r>
              <a:rPr lang="zh-TW" altLang="en-US" sz="2600" b="1" dirty="0">
                <a:latin typeface="標楷體" pitchFamily="65" charset="-120"/>
              </a:rPr>
              <a:t>監事會則由前一屆次常務監事負責召集。</a:t>
            </a:r>
            <a:r>
              <a:rPr lang="en-US" altLang="zh-TW" sz="1600" b="1" dirty="0">
                <a:solidFill>
                  <a:schemeClr val="accent2">
                    <a:lumMod val="75000"/>
                  </a:schemeClr>
                </a:solidFill>
              </a:rPr>
              <a:t>(</a:t>
            </a:r>
            <a:r>
              <a:rPr lang="zh-TW" altLang="en-US" sz="1600" b="1" dirty="0">
                <a:solidFill>
                  <a:schemeClr val="accent2">
                    <a:lumMod val="75000"/>
                  </a:schemeClr>
                </a:solidFill>
              </a:rPr>
              <a:t>農會選舉罷免辦法第</a:t>
            </a:r>
            <a:r>
              <a:rPr lang="en-US" altLang="zh-TW" sz="1600" b="1" dirty="0">
                <a:solidFill>
                  <a:schemeClr val="accent2">
                    <a:lumMod val="75000"/>
                  </a:schemeClr>
                </a:solidFill>
              </a:rPr>
              <a:t>35</a:t>
            </a:r>
            <a:r>
              <a:rPr lang="zh-TW" altLang="en-US" sz="1600" b="1" dirty="0">
                <a:solidFill>
                  <a:schemeClr val="accent2">
                    <a:lumMod val="75000"/>
                  </a:schemeClr>
                </a:solidFill>
              </a:rPr>
              <a:t>、</a:t>
            </a:r>
            <a:r>
              <a:rPr lang="en-US" altLang="zh-TW" sz="1600" b="1" dirty="0">
                <a:solidFill>
                  <a:schemeClr val="accent2">
                    <a:lumMod val="75000"/>
                  </a:schemeClr>
                </a:solidFill>
              </a:rPr>
              <a:t>36</a:t>
            </a:r>
            <a:r>
              <a:rPr lang="zh-TW" altLang="en-US" sz="1600" b="1" dirty="0">
                <a:solidFill>
                  <a:schemeClr val="accent2">
                    <a:lumMod val="75000"/>
                  </a:schemeClr>
                </a:solidFill>
              </a:rPr>
              <a:t>條</a:t>
            </a:r>
            <a:r>
              <a:rPr lang="en-US" altLang="zh-TW" sz="1600" b="1" dirty="0">
                <a:solidFill>
                  <a:schemeClr val="accent2">
                    <a:lumMod val="75000"/>
                  </a:schemeClr>
                </a:solidFill>
              </a:rPr>
              <a:t>)</a:t>
            </a:r>
          </a:p>
          <a:p>
            <a:pPr marL="993775" lvl="1" indent="-266700" eaLnBrk="1" hangingPunct="1">
              <a:lnSpc>
                <a:spcPct val="90000"/>
              </a:lnSpc>
              <a:buClr>
                <a:srgbClr val="0000CC"/>
              </a:buClr>
              <a:buFont typeface="Wingdings" pitchFamily="2" charset="2"/>
              <a:buChar char="Ø"/>
            </a:pPr>
            <a:endParaRPr lang="zh-TW" altLang="en-US" sz="2600" b="1" dirty="0">
              <a:latin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a:xfrm>
            <a:off x="395288" y="0"/>
            <a:ext cx="8137525" cy="900113"/>
          </a:xfrm>
          <a:noFill/>
          <a:ln w="9525">
            <a:noFill/>
            <a:miter lim="800000"/>
            <a:headEnd/>
            <a:tailEnd/>
          </a:ln>
        </p:spPr>
        <p:txBody>
          <a:bodyPr vert="horz" wrap="square" lIns="0" tIns="45720" rIns="0" bIns="0" numCol="1" anchor="b" anchorCtr="0" compatLnSpc="1">
            <a:prstTxWarp prst="textNoShape">
              <a:avLst/>
            </a:prstTxWarp>
          </a:bodyPr>
          <a:lstStyle/>
          <a:p>
            <a:pPr algn="ctr" eaLnBrk="1" hangingPunct="1"/>
            <a:r>
              <a:rPr lang="zh-TW" altLang="en-US" sz="4000" b="1" dirty="0"/>
              <a:t>一、會議召集</a:t>
            </a:r>
            <a:r>
              <a:rPr lang="en-US" altLang="zh-TW" sz="4000" b="1" dirty="0"/>
              <a:t>(</a:t>
            </a:r>
            <a:r>
              <a:rPr lang="zh-TW" altLang="en-US" sz="4000" b="1" dirty="0"/>
              <a:t>續</a:t>
            </a:r>
            <a:r>
              <a:rPr lang="en-US" altLang="zh-TW" sz="4000" b="1" dirty="0"/>
              <a:t>)</a:t>
            </a:r>
            <a:endParaRPr lang="zh-TW" altLang="en-US" sz="4000" b="1" dirty="0"/>
          </a:p>
        </p:txBody>
      </p:sp>
      <p:sp>
        <p:nvSpPr>
          <p:cNvPr id="24578" name="Rectangle 3"/>
          <p:cNvSpPr>
            <a:spLocks noGrp="1" noChangeArrowheads="1"/>
          </p:cNvSpPr>
          <p:nvPr>
            <p:ph type="body" idx="4294967295"/>
          </p:nvPr>
        </p:nvSpPr>
        <p:spPr>
          <a:xfrm>
            <a:off x="468313" y="1125538"/>
            <a:ext cx="8064500" cy="5400675"/>
          </a:xfrm>
        </p:spPr>
        <p:txBody>
          <a:bodyPr/>
          <a:lstStyle/>
          <a:p>
            <a:pPr marL="357188" indent="-357188" eaLnBrk="1" hangingPunct="1">
              <a:spcBef>
                <a:spcPct val="0"/>
              </a:spcBef>
              <a:buFont typeface="Wingdings" pitchFamily="2" charset="2"/>
              <a:buChar char="u"/>
            </a:pPr>
            <a:r>
              <a:rPr lang="zh-TW" altLang="zh-TW" sz="2800" b="1" dirty="0"/>
              <a:t>農會理事長因故不能執行職務</a:t>
            </a:r>
            <a:endParaRPr lang="zh-TW" altLang="en-US" sz="2800" b="1" dirty="0"/>
          </a:p>
          <a:p>
            <a:pPr marL="809625" lvl="1" indent="-273050" eaLnBrk="1" hangingPunct="1">
              <a:spcBef>
                <a:spcPct val="0"/>
              </a:spcBef>
              <a:buFont typeface="Wingdings" pitchFamily="2" charset="2"/>
              <a:buChar char="Ø"/>
            </a:pPr>
            <a:r>
              <a:rPr lang="zh-TW" altLang="en-US" sz="2600" b="1" dirty="0"/>
              <a:t>理事長</a:t>
            </a:r>
            <a:r>
              <a:rPr lang="zh-TW" altLang="zh-TW" sz="2600" b="1" dirty="0"/>
              <a:t>指定理事一人召開理事會議，由理事互推一人代理其職務</a:t>
            </a:r>
            <a:endParaRPr lang="zh-TW" altLang="en-US" sz="2600" b="1" dirty="0"/>
          </a:p>
          <a:p>
            <a:pPr marL="1166813" lvl="2" indent="-177800" eaLnBrk="1" hangingPunct="1">
              <a:spcBef>
                <a:spcPct val="0"/>
              </a:spcBef>
              <a:buFont typeface="Wingdings" pitchFamily="2" charset="2"/>
              <a:buChar char="Ø"/>
            </a:pPr>
            <a:r>
              <a:rPr lang="zh-TW" altLang="zh-TW" sz="2300" b="1" dirty="0"/>
              <a:t>不為或不能指定或推定者，由主管機關指定之。</a:t>
            </a:r>
            <a:endParaRPr lang="zh-TW" altLang="en-US" sz="2300" b="1" dirty="0"/>
          </a:p>
          <a:p>
            <a:pPr marL="809625" lvl="1" indent="-273050" eaLnBrk="1" hangingPunct="1">
              <a:spcBef>
                <a:spcPct val="0"/>
              </a:spcBef>
              <a:buFont typeface="Wingdings" pitchFamily="2" charset="2"/>
              <a:buChar char="Ø"/>
            </a:pPr>
            <a:r>
              <a:rPr lang="zh-TW" altLang="zh-TW" sz="2600" b="1" dirty="0"/>
              <a:t>經指定之理事，或經推定、指定</a:t>
            </a:r>
            <a:r>
              <a:rPr lang="zh-TW" altLang="en-US" sz="2600" b="1" dirty="0"/>
              <a:t>之</a:t>
            </a:r>
            <a:r>
              <a:rPr lang="zh-TW" altLang="zh-TW" sz="2600" b="1" dirty="0"/>
              <a:t>理事長代理人，仍無法召開理事會議時</a:t>
            </a:r>
            <a:endParaRPr lang="zh-TW" altLang="en-US" sz="2600" b="1" dirty="0"/>
          </a:p>
          <a:p>
            <a:pPr marL="1166813" lvl="2" indent="-177800" eaLnBrk="1" hangingPunct="1">
              <a:spcBef>
                <a:spcPct val="0"/>
              </a:spcBef>
              <a:buFont typeface="Wingdings" pitchFamily="2" charset="2"/>
              <a:buChar char="Ø"/>
            </a:pPr>
            <a:r>
              <a:rPr lang="zh-TW" altLang="zh-TW" sz="2300" b="1" dirty="0"/>
              <a:t>主管機關得依</a:t>
            </a:r>
            <a:r>
              <a:rPr lang="zh-TW" altLang="en-US" sz="2300" b="1" dirty="0"/>
              <a:t>農會</a:t>
            </a:r>
            <a:r>
              <a:rPr lang="zh-TW" altLang="zh-TW" sz="2300" b="1" dirty="0"/>
              <a:t>法第45條或第46條規定辦理。</a:t>
            </a:r>
          </a:p>
          <a:p>
            <a:pPr marL="809625" lvl="1" indent="-273050" eaLnBrk="1" hangingPunct="1">
              <a:spcBef>
                <a:spcPct val="0"/>
              </a:spcBef>
              <a:buFont typeface="Wingdings" pitchFamily="2" charset="2"/>
              <a:buChar char="Ø"/>
            </a:pPr>
            <a:r>
              <a:rPr lang="zh-TW" altLang="en-US" sz="2600" b="1" dirty="0"/>
              <a:t>上開</a:t>
            </a:r>
            <a:r>
              <a:rPr lang="zh-TW" altLang="zh-TW" sz="2600" b="1" dirty="0"/>
              <a:t>理事會議，不為或不能推定理事長之代理人時，自該會議之翌日起至理事長代理人產生前，依理事選舉當選名次為序，暫行代理理事長職務，並報主管機關備查。</a:t>
            </a:r>
          </a:p>
          <a:p>
            <a:pPr marL="357188" indent="-357188" eaLnBrk="1" hangingPunct="1">
              <a:spcBef>
                <a:spcPct val="0"/>
              </a:spcBef>
              <a:buFont typeface="Wingdings" pitchFamily="2" charset="2"/>
              <a:buChar char="u"/>
            </a:pPr>
            <a:r>
              <a:rPr lang="zh-TW" altLang="zh-TW" sz="2800" b="1" dirty="0"/>
              <a:t>常務監事因故不能執行職務時，準用前三項規定辦理。</a:t>
            </a:r>
            <a:r>
              <a:rPr lang="en-US" altLang="zh-TW" sz="1600" b="1" dirty="0">
                <a:solidFill>
                  <a:schemeClr val="accent2">
                    <a:lumMod val="75000"/>
                  </a:schemeClr>
                </a:solidFill>
              </a:rPr>
              <a:t>(</a:t>
            </a:r>
            <a:r>
              <a:rPr lang="zh-TW" altLang="en-US" sz="1600" b="1" dirty="0">
                <a:solidFill>
                  <a:schemeClr val="accent2">
                    <a:lumMod val="75000"/>
                  </a:schemeClr>
                </a:solidFill>
              </a:rPr>
              <a:t>農會法施行細則第</a:t>
            </a:r>
            <a:r>
              <a:rPr lang="en-US" altLang="zh-TW" sz="1600" b="1" dirty="0">
                <a:solidFill>
                  <a:schemeClr val="accent2">
                    <a:lumMod val="75000"/>
                  </a:schemeClr>
                </a:solidFill>
              </a:rPr>
              <a:t>19</a:t>
            </a:r>
            <a:r>
              <a:rPr lang="zh-TW" altLang="en-US" sz="1600" b="1" dirty="0">
                <a:solidFill>
                  <a:schemeClr val="accent2">
                    <a:lumMod val="75000"/>
                  </a:schemeClr>
                </a:solidFill>
              </a:rPr>
              <a:t>條</a:t>
            </a:r>
            <a:r>
              <a:rPr lang="en-US" altLang="zh-TW" sz="1600" b="1" dirty="0">
                <a:solidFill>
                  <a:schemeClr val="accent2">
                    <a:lumMod val="75000"/>
                  </a:schemeClr>
                </a:solidFill>
              </a:rPr>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自訂 1">
      <a:majorFont>
        <a:latin typeface="Calibri"/>
        <a:ea typeface="標楷體"/>
        <a:cs typeface=""/>
      </a:majorFont>
      <a:minorFont>
        <a:latin typeface="Arial"/>
        <a:ea typeface="標楷體"/>
        <a:cs typeface=""/>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584</TotalTime>
  <Words>6436</Words>
  <Application>Microsoft Office PowerPoint</Application>
  <PresentationFormat>如螢幕大小 (4:3)</PresentationFormat>
  <Paragraphs>453</Paragraphs>
  <Slides>54</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54</vt:i4>
      </vt:variant>
    </vt:vector>
  </HeadingPairs>
  <TitlesOfParts>
    <vt:vector size="61" baseType="lpstr">
      <vt:lpstr>標楷體</vt:lpstr>
      <vt:lpstr>Arial</vt:lpstr>
      <vt:lpstr>Calibri</vt:lpstr>
      <vt:lpstr>Times New Roman</vt:lpstr>
      <vt:lpstr>Wingdings</vt:lpstr>
      <vt:lpstr>Wingdings 2</vt:lpstr>
      <vt:lpstr>流線</vt:lpstr>
      <vt:lpstr>農會法定會議實務說明</vt:lpstr>
      <vt:lpstr>內　容　大　綱</vt:lpstr>
      <vt:lpstr>壹、前  言 </vt:lpstr>
      <vt:lpstr>舉行會議基本原則</vt:lpstr>
      <vt:lpstr>貳、農會法定會議</vt:lpstr>
      <vt:lpstr>參、農會法定會議召開應注意事項 </vt:lpstr>
      <vt:lpstr>一、會 議 召 集</vt:lpstr>
      <vt:lpstr>一、會議召集(續)</vt:lpstr>
      <vt:lpstr>一、會議召集(續)</vt:lpstr>
      <vt:lpstr>一、會議召集(續)</vt:lpstr>
      <vt:lpstr>二、開會人數-法定人數</vt:lpstr>
      <vt:lpstr>二、開會人數-法定人數(續)</vt:lpstr>
      <vt:lpstr>二、開會人數(續)</vt:lpstr>
      <vt:lpstr>二、開會人數(續)</vt:lpstr>
      <vt:lpstr>三、會議主席 </vt:lpstr>
      <vt:lpstr>三、會議主席(續)</vt:lpstr>
      <vt:lpstr>三、會議主席(續)</vt:lpstr>
      <vt:lpstr>四、會議程序 </vt:lpstr>
      <vt:lpstr>四、會議程序(續)</vt:lpstr>
      <vt:lpstr>四、會議程序(續)</vt:lpstr>
      <vt:lpstr>PowerPoint 簡報</vt:lpstr>
      <vt:lpstr>PowerPoint 簡報</vt:lpstr>
      <vt:lpstr>PowerPoint 簡報</vt:lpstr>
      <vt:lpstr>四、會議程序(續)</vt:lpstr>
      <vt:lpstr>PowerPoint 簡報</vt:lpstr>
      <vt:lpstr>五、會議記錄 </vt:lpstr>
      <vt:lpstr>六、會議應行注意事務工作</vt:lpstr>
      <vt:lpstr>六、會議應行注意事務工作(續)</vt:lpstr>
      <vt:lpstr>六、會議應行注意事務工作(續)</vt:lpstr>
      <vt:lpstr>會員代表大會議程範例</vt:lpstr>
      <vt:lpstr>會員代表大會議程範例(續) </vt:lpstr>
      <vt:lpstr>會員代表大會議程範例(續) </vt:lpstr>
      <vt:lpstr>會員代表大會議程範例(續) </vt:lpstr>
      <vt:lpstr>PowerPoint 簡報</vt:lpstr>
      <vt:lpstr>PowerPoint 簡報</vt:lpstr>
      <vt:lpstr>PowerPoint 簡報</vt:lpstr>
      <vt:lpstr>會員代表大會議程範例(續) </vt:lpstr>
      <vt:lpstr>會員代表大會議程範例(續) </vt:lpstr>
      <vt:lpstr>會員代表大會議程範例(續) </vt:lpstr>
      <vt:lpstr>會員代表大會議程範例(續) </vt:lpstr>
      <vt:lpstr>會員(代表)大會擬訂議案範例</vt:lpstr>
      <vt:lpstr>會員(代表)大會擬訂議案範例</vt:lpstr>
      <vt:lpstr>農會理事會職權</vt:lpstr>
      <vt:lpstr>理事會議程範例</vt:lpstr>
      <vt:lpstr>理事會議程範例(續)</vt:lpstr>
      <vt:lpstr>理事會議程範例(續)</vt:lpstr>
      <vt:lpstr>理事會議程範例(續)</vt:lpstr>
      <vt:lpstr>理事會擬訂議案範例(續)</vt:lpstr>
      <vt:lpstr>農會監事會職權</vt:lpstr>
      <vt:lpstr>監事會議程範例</vt:lpstr>
      <vt:lpstr>監事會議程範例(續)</vt:lpstr>
      <vt:lpstr>監事會擬訂議案範例(續)</vt:lpstr>
      <vt:lpstr>伍、結語</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農民組織科簡秀芳</dc:creator>
  <cp:lastModifiedBy>農民組織科簡秀芳</cp:lastModifiedBy>
  <cp:revision>42</cp:revision>
  <dcterms:created xsi:type="dcterms:W3CDTF">2016-09-16T09:19:01Z</dcterms:created>
  <dcterms:modified xsi:type="dcterms:W3CDTF">2024-09-24T01:29:15Z</dcterms:modified>
</cp:coreProperties>
</file>