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09" r:id="rId2"/>
    <p:sldMasterId id="2147483660" r:id="rId3"/>
    <p:sldMasterId id="2147483673" r:id="rId4"/>
    <p:sldMasterId id="2147483745" r:id="rId5"/>
    <p:sldMasterId id="2147483937" r:id="rId6"/>
  </p:sldMasterIdLst>
  <p:notesMasterIdLst>
    <p:notesMasterId r:id="rId52"/>
  </p:notesMasterIdLst>
  <p:handoutMasterIdLst>
    <p:handoutMasterId r:id="rId53"/>
  </p:handoutMasterIdLst>
  <p:sldIdLst>
    <p:sldId id="256" r:id="rId7"/>
    <p:sldId id="406" r:id="rId8"/>
    <p:sldId id="407" r:id="rId9"/>
    <p:sldId id="408" r:id="rId10"/>
    <p:sldId id="409" r:id="rId11"/>
    <p:sldId id="410" r:id="rId12"/>
    <p:sldId id="411" r:id="rId13"/>
    <p:sldId id="412" r:id="rId14"/>
    <p:sldId id="427" r:id="rId15"/>
    <p:sldId id="413" r:id="rId16"/>
    <p:sldId id="414" r:id="rId17"/>
    <p:sldId id="415" r:id="rId18"/>
    <p:sldId id="416" r:id="rId19"/>
    <p:sldId id="457" r:id="rId20"/>
    <p:sldId id="458" r:id="rId21"/>
    <p:sldId id="459" r:id="rId22"/>
    <p:sldId id="460" r:id="rId23"/>
    <p:sldId id="462" r:id="rId24"/>
    <p:sldId id="419" r:id="rId25"/>
    <p:sldId id="420" r:id="rId26"/>
    <p:sldId id="421" r:id="rId27"/>
    <p:sldId id="422" r:id="rId28"/>
    <p:sldId id="423" r:id="rId29"/>
    <p:sldId id="424" r:id="rId30"/>
    <p:sldId id="429" r:id="rId31"/>
    <p:sldId id="428" r:id="rId32"/>
    <p:sldId id="404" r:id="rId33"/>
    <p:sldId id="431" r:id="rId34"/>
    <p:sldId id="336" r:id="rId35"/>
    <p:sldId id="389" r:id="rId36"/>
    <p:sldId id="430" r:id="rId37"/>
    <p:sldId id="395" r:id="rId38"/>
    <p:sldId id="394" r:id="rId39"/>
    <p:sldId id="396" r:id="rId40"/>
    <p:sldId id="397" r:id="rId41"/>
    <p:sldId id="398" r:id="rId42"/>
    <p:sldId id="399" r:id="rId43"/>
    <p:sldId id="400" r:id="rId44"/>
    <p:sldId id="401" r:id="rId45"/>
    <p:sldId id="402" r:id="rId46"/>
    <p:sldId id="403" r:id="rId47"/>
    <p:sldId id="405" r:id="rId48"/>
    <p:sldId id="463" r:id="rId49"/>
    <p:sldId id="464" r:id="rId50"/>
    <p:sldId id="465" r:id="rId51"/>
  </p:sldIdLst>
  <p:sldSz cx="10436225" cy="7315200"/>
  <p:notesSz cx="6858000" cy="9979025"/>
  <p:defaultTextStyle>
    <a:defPPr>
      <a:defRPr lang="en-CA"/>
    </a:defPPr>
    <a:lvl1pPr algn="l" rtl="0" eaLnBrk="0" fontAlgn="base" hangingPunct="0">
      <a:spcBef>
        <a:spcPct val="0"/>
      </a:spcBef>
      <a:spcAft>
        <a:spcPct val="0"/>
      </a:spcAft>
      <a:defRPr sz="3000" b="1" kern="1200">
        <a:solidFill>
          <a:schemeClr val="hlink"/>
        </a:solidFill>
        <a:latin typeface="華康唐風隸W5" pitchFamily="65" charset="-120"/>
        <a:ea typeface="華康唐風隸W5" pitchFamily="65" charset="-120"/>
        <a:cs typeface="+mn-cs"/>
      </a:defRPr>
    </a:lvl1pPr>
    <a:lvl2pPr marL="457200" algn="l" rtl="0" eaLnBrk="0" fontAlgn="base" hangingPunct="0">
      <a:spcBef>
        <a:spcPct val="0"/>
      </a:spcBef>
      <a:spcAft>
        <a:spcPct val="0"/>
      </a:spcAft>
      <a:defRPr sz="3000" b="1" kern="1200">
        <a:solidFill>
          <a:schemeClr val="hlink"/>
        </a:solidFill>
        <a:latin typeface="華康唐風隸W5" pitchFamily="65" charset="-120"/>
        <a:ea typeface="華康唐風隸W5" pitchFamily="65" charset="-120"/>
        <a:cs typeface="+mn-cs"/>
      </a:defRPr>
    </a:lvl2pPr>
    <a:lvl3pPr marL="914400" algn="l" rtl="0" eaLnBrk="0" fontAlgn="base" hangingPunct="0">
      <a:spcBef>
        <a:spcPct val="0"/>
      </a:spcBef>
      <a:spcAft>
        <a:spcPct val="0"/>
      </a:spcAft>
      <a:defRPr sz="3000" b="1" kern="1200">
        <a:solidFill>
          <a:schemeClr val="hlink"/>
        </a:solidFill>
        <a:latin typeface="華康唐風隸W5" pitchFamily="65" charset="-120"/>
        <a:ea typeface="華康唐風隸W5" pitchFamily="65" charset="-120"/>
        <a:cs typeface="+mn-cs"/>
      </a:defRPr>
    </a:lvl3pPr>
    <a:lvl4pPr marL="1371600" algn="l" rtl="0" eaLnBrk="0" fontAlgn="base" hangingPunct="0">
      <a:spcBef>
        <a:spcPct val="0"/>
      </a:spcBef>
      <a:spcAft>
        <a:spcPct val="0"/>
      </a:spcAft>
      <a:defRPr sz="3000" b="1" kern="1200">
        <a:solidFill>
          <a:schemeClr val="hlink"/>
        </a:solidFill>
        <a:latin typeface="華康唐風隸W5" pitchFamily="65" charset="-120"/>
        <a:ea typeface="華康唐風隸W5" pitchFamily="65" charset="-120"/>
        <a:cs typeface="+mn-cs"/>
      </a:defRPr>
    </a:lvl4pPr>
    <a:lvl5pPr marL="1828800" algn="l" rtl="0" eaLnBrk="0" fontAlgn="base" hangingPunct="0">
      <a:spcBef>
        <a:spcPct val="0"/>
      </a:spcBef>
      <a:spcAft>
        <a:spcPct val="0"/>
      </a:spcAft>
      <a:defRPr sz="3000" b="1" kern="1200">
        <a:solidFill>
          <a:schemeClr val="hlink"/>
        </a:solidFill>
        <a:latin typeface="華康唐風隸W5" pitchFamily="65" charset="-120"/>
        <a:ea typeface="華康唐風隸W5" pitchFamily="65" charset="-120"/>
        <a:cs typeface="+mn-cs"/>
      </a:defRPr>
    </a:lvl5pPr>
    <a:lvl6pPr marL="2286000" algn="l" defTabSz="914400" rtl="0" eaLnBrk="1" latinLnBrk="0" hangingPunct="1">
      <a:defRPr sz="3000" b="1" kern="1200">
        <a:solidFill>
          <a:schemeClr val="hlink"/>
        </a:solidFill>
        <a:latin typeface="華康唐風隸W5" pitchFamily="65" charset="-120"/>
        <a:ea typeface="華康唐風隸W5" pitchFamily="65" charset="-120"/>
        <a:cs typeface="+mn-cs"/>
      </a:defRPr>
    </a:lvl6pPr>
    <a:lvl7pPr marL="2743200" algn="l" defTabSz="914400" rtl="0" eaLnBrk="1" latinLnBrk="0" hangingPunct="1">
      <a:defRPr sz="3000" b="1" kern="1200">
        <a:solidFill>
          <a:schemeClr val="hlink"/>
        </a:solidFill>
        <a:latin typeface="華康唐風隸W5" pitchFamily="65" charset="-120"/>
        <a:ea typeface="華康唐風隸W5" pitchFamily="65" charset="-120"/>
        <a:cs typeface="+mn-cs"/>
      </a:defRPr>
    </a:lvl7pPr>
    <a:lvl8pPr marL="3200400" algn="l" defTabSz="914400" rtl="0" eaLnBrk="1" latinLnBrk="0" hangingPunct="1">
      <a:defRPr sz="3000" b="1" kern="1200">
        <a:solidFill>
          <a:schemeClr val="hlink"/>
        </a:solidFill>
        <a:latin typeface="華康唐風隸W5" pitchFamily="65" charset="-120"/>
        <a:ea typeface="華康唐風隸W5" pitchFamily="65" charset="-120"/>
        <a:cs typeface="+mn-cs"/>
      </a:defRPr>
    </a:lvl8pPr>
    <a:lvl9pPr marL="3657600" algn="l" defTabSz="914400" rtl="0" eaLnBrk="1" latinLnBrk="0" hangingPunct="1">
      <a:defRPr sz="3000" b="1" kern="1200">
        <a:solidFill>
          <a:schemeClr val="hlink"/>
        </a:solidFill>
        <a:latin typeface="華康唐風隸W5" pitchFamily="65" charset="-120"/>
        <a:ea typeface="華康唐風隸W5" pitchFamily="65" charset="-120"/>
        <a:cs typeface="+mn-cs"/>
      </a:defRPr>
    </a:lvl9pPr>
  </p:defaultTextStyle>
  <p:extLst>
    <p:ext uri="{EFAFB233-063F-42B5-8137-9DF3F51BA10A}">
      <p15:sldGuideLst xmlns:p15="http://schemas.microsoft.com/office/powerpoint/2012/main">
        <p15:guide id="1" orient="horz" pos="2941">
          <p15:clr>
            <a:srgbClr val="A4A3A4"/>
          </p15:clr>
        </p15:guide>
        <p15:guide id="2" pos="2431">
          <p15:clr>
            <a:srgbClr val="A4A3A4"/>
          </p15:clr>
        </p15:guide>
      </p15:sldGuideLst>
    </p:ext>
    <p:ext uri="{2D200454-40CA-4A62-9FC3-DE9A4176ACB9}">
      <p15:notesGuideLst xmlns:p15="http://schemas.microsoft.com/office/powerpoint/2012/main">
        <p15:guide id="1" orient="horz" pos="31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0000"/>
    <a:srgbClr val="C7EE20"/>
    <a:srgbClr val="E0FC12"/>
    <a:srgbClr val="3287DC"/>
    <a:srgbClr val="CADA32"/>
    <a:srgbClr val="FFFF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088" autoAdjust="0"/>
    <p:restoredTop sz="84862" autoAdjust="0"/>
  </p:normalViewPr>
  <p:slideViewPr>
    <p:cSldViewPr>
      <p:cViewPr varScale="1">
        <p:scale>
          <a:sx n="93" d="100"/>
          <a:sy n="93" d="100"/>
        </p:scale>
        <p:origin x="1212" y="66"/>
      </p:cViewPr>
      <p:guideLst>
        <p:guide orient="horz" pos="2941"/>
        <p:guide pos="24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646" y="-66"/>
      </p:cViewPr>
      <p:guideLst>
        <p:guide orient="horz" pos="314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eaLnBrk="1" hangingPunct="1">
              <a:lnSpc>
                <a:spcPts val="5525"/>
              </a:lnSpc>
              <a:spcBef>
                <a:spcPct val="0"/>
              </a:spcBef>
              <a:buFontTx/>
              <a:buNone/>
              <a:defRPr sz="1200" b="0">
                <a:solidFill>
                  <a:srgbClr val="000000"/>
                </a:solidFill>
                <a:latin typeface="Calibri" charset="0"/>
                <a:ea typeface="新細明體" charset="0"/>
              </a:defRPr>
            </a:lvl1pPr>
          </a:lstStyle>
          <a:p>
            <a:pPr>
              <a:defRPr/>
            </a:pPr>
            <a:endParaRPr lang="zh-TW" altLang="en-US"/>
          </a:p>
        </p:txBody>
      </p:sp>
      <p:sp>
        <p:nvSpPr>
          <p:cNvPr id="95235" name="Rectangle 3"/>
          <p:cNvSpPr>
            <a:spLocks noGrp="1" noChangeArrowheads="1"/>
          </p:cNvSpPr>
          <p:nvPr>
            <p:ph type="dt" sz="quarter"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35" tIns="45718" rIns="91435" bIns="45718" numCol="1" anchor="t" anchorCtr="0" compatLnSpc="1">
            <a:prstTxWarp prst="textNoShape">
              <a:avLst/>
            </a:prstTxWarp>
          </a:bodyPr>
          <a:lstStyle>
            <a:lvl1pPr algn="r" eaLnBrk="1" hangingPunct="1">
              <a:lnSpc>
                <a:spcPts val="5525"/>
              </a:lnSpc>
              <a:spcBef>
                <a:spcPct val="0"/>
              </a:spcBef>
              <a:buFontTx/>
              <a:buNone/>
              <a:defRPr sz="1200" b="0">
                <a:solidFill>
                  <a:srgbClr val="000000"/>
                </a:solidFill>
                <a:latin typeface="Calibri" charset="0"/>
                <a:ea typeface="新細明體" charset="0"/>
              </a:defRPr>
            </a:lvl1pPr>
          </a:lstStyle>
          <a:p>
            <a:pPr>
              <a:defRPr/>
            </a:pPr>
            <a:fld id="{DA38E697-8DE6-408E-8A7B-D9285F8B3A4E}" type="datetimeFigureOut">
              <a:rPr lang="zh-TW" altLang="en-US"/>
              <a:pPr>
                <a:defRPr/>
              </a:pPr>
              <a:t>2022/9/6</a:t>
            </a:fld>
            <a:endParaRPr lang="zh-TW" altLang="en-US"/>
          </a:p>
        </p:txBody>
      </p:sp>
      <p:sp>
        <p:nvSpPr>
          <p:cNvPr id="95236" name="Rectangle 4"/>
          <p:cNvSpPr>
            <a:spLocks noGrp="1" noChangeArrowheads="1"/>
          </p:cNvSpPr>
          <p:nvPr>
            <p:ph type="ftr" sz="quarter" idx="2"/>
          </p:nvPr>
        </p:nvSpPr>
        <p:spPr bwMode="auto">
          <a:xfrm>
            <a:off x="0" y="9482138"/>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b" anchorCtr="0" compatLnSpc="1">
            <a:prstTxWarp prst="textNoShape">
              <a:avLst/>
            </a:prstTxWarp>
          </a:bodyPr>
          <a:lstStyle>
            <a:lvl1pPr eaLnBrk="1" hangingPunct="1">
              <a:lnSpc>
                <a:spcPts val="5525"/>
              </a:lnSpc>
              <a:spcBef>
                <a:spcPct val="0"/>
              </a:spcBef>
              <a:buFontTx/>
              <a:buNone/>
              <a:defRPr sz="1200" b="0">
                <a:solidFill>
                  <a:srgbClr val="000000"/>
                </a:solidFill>
                <a:latin typeface="Calibri" charset="0"/>
                <a:ea typeface="新細明體" charset="0"/>
              </a:defRPr>
            </a:lvl1pPr>
          </a:lstStyle>
          <a:p>
            <a:pPr>
              <a:defRPr/>
            </a:pPr>
            <a:endParaRPr lang="zh-TW" altLang="en-US"/>
          </a:p>
        </p:txBody>
      </p:sp>
      <p:sp>
        <p:nvSpPr>
          <p:cNvPr id="95237" name="Rectangle 5"/>
          <p:cNvSpPr>
            <a:spLocks noGrp="1" noChangeArrowheads="1"/>
          </p:cNvSpPr>
          <p:nvPr>
            <p:ph type="sldNum" sz="quarter" idx="3"/>
          </p:nvPr>
        </p:nvSpPr>
        <p:spPr bwMode="auto">
          <a:xfrm>
            <a:off x="3886200" y="9482138"/>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91435" tIns="45718" rIns="91435" bIns="45718" numCol="1" anchor="b" anchorCtr="0" compatLnSpc="1">
            <a:prstTxWarp prst="textNoShape">
              <a:avLst/>
            </a:prstTxWarp>
          </a:bodyPr>
          <a:lstStyle>
            <a:lvl1pPr algn="r" eaLnBrk="1" hangingPunct="1">
              <a:lnSpc>
                <a:spcPts val="5525"/>
              </a:lnSpc>
              <a:defRPr sz="1200" b="0" smtClean="0">
                <a:solidFill>
                  <a:srgbClr val="000000"/>
                </a:solidFill>
                <a:latin typeface="Calibri" charset="0"/>
                <a:ea typeface="新細明體" charset="0"/>
              </a:defRPr>
            </a:lvl1pPr>
          </a:lstStyle>
          <a:p>
            <a:pPr>
              <a:defRPr/>
            </a:pPr>
            <a:fld id="{EAF573A4-FB57-410C-A3EF-20CA2F9A3E9B}" type="slidenum">
              <a:rPr lang="zh-TW" altLang="en-US"/>
              <a:pPr>
                <a:defRPr/>
              </a:pPr>
              <a:t>‹#›</a:t>
            </a:fld>
            <a:endParaRPr lang="zh-TW" altLang="en-US"/>
          </a:p>
        </p:txBody>
      </p:sp>
    </p:spTree>
    <p:extLst>
      <p:ext uri="{BB962C8B-B14F-4D97-AF65-F5344CB8AC3E}">
        <p14:creationId xmlns:p14="http://schemas.microsoft.com/office/powerpoint/2010/main" val="2298582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eaLnBrk="1" hangingPunct="1">
              <a:lnSpc>
                <a:spcPts val="5525"/>
              </a:lnSpc>
              <a:spcBef>
                <a:spcPct val="0"/>
              </a:spcBef>
              <a:buFontTx/>
              <a:buNone/>
              <a:defRPr sz="1200" b="0">
                <a:solidFill>
                  <a:srgbClr val="000000"/>
                </a:solidFill>
                <a:latin typeface="Calibri" charset="0"/>
                <a:ea typeface="新細明體" charset="0"/>
              </a:defRPr>
            </a:lvl1pPr>
          </a:lstStyle>
          <a:p>
            <a:pPr>
              <a:defRPr/>
            </a:pPr>
            <a:endParaRPr lang="zh-TW" altLang="en-US"/>
          </a:p>
        </p:txBody>
      </p:sp>
      <p:sp>
        <p:nvSpPr>
          <p:cNvPr id="97283" name="Rectangle 3"/>
          <p:cNvSpPr>
            <a:spLocks noGrp="1" noChangeArrowheads="1"/>
          </p:cNvSpPr>
          <p:nvPr>
            <p:ph type="dt" idx="1"/>
          </p:nvPr>
        </p:nvSpPr>
        <p:spPr bwMode="auto">
          <a:xfrm>
            <a:off x="388620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lvl1pPr algn="r" eaLnBrk="1" hangingPunct="1">
              <a:lnSpc>
                <a:spcPts val="5525"/>
              </a:lnSpc>
              <a:spcBef>
                <a:spcPct val="0"/>
              </a:spcBef>
              <a:buFontTx/>
              <a:buNone/>
              <a:defRPr sz="1200" b="0">
                <a:solidFill>
                  <a:srgbClr val="000000"/>
                </a:solidFill>
                <a:latin typeface="Calibri" charset="0"/>
                <a:ea typeface="新細明體" charset="0"/>
              </a:defRPr>
            </a:lvl1pPr>
          </a:lstStyle>
          <a:p>
            <a:pPr>
              <a:defRPr/>
            </a:pPr>
            <a:fld id="{2305E0FE-BDDE-4FEF-B825-2CB640D6AD10}" type="datetimeFigureOut">
              <a:rPr lang="zh-TW" altLang="en-US"/>
              <a:pPr>
                <a:defRPr/>
              </a:pPr>
              <a:t>2022/9/6</a:t>
            </a:fld>
            <a:endParaRPr lang="zh-TW" altLang="en-US"/>
          </a:p>
        </p:txBody>
      </p:sp>
      <p:sp>
        <p:nvSpPr>
          <p:cNvPr id="97284" name="Rectangle 4"/>
          <p:cNvSpPr>
            <a:spLocks noGrp="1" noRot="1" noChangeAspect="1" noChangeArrowheads="1" noTextEdit="1"/>
          </p:cNvSpPr>
          <p:nvPr>
            <p:ph type="sldImg" idx="2"/>
          </p:nvPr>
        </p:nvSpPr>
        <p:spPr bwMode="auto">
          <a:xfrm>
            <a:off x="760413" y="747713"/>
            <a:ext cx="5340350" cy="3743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97285" name="Rectangle 5"/>
          <p:cNvSpPr>
            <a:spLocks noGrp="1" noChangeArrowheads="1"/>
          </p:cNvSpPr>
          <p:nvPr>
            <p:ph type="body" sz="quarter" idx="3"/>
          </p:nvPr>
        </p:nvSpPr>
        <p:spPr bwMode="auto">
          <a:xfrm>
            <a:off x="914400" y="4740275"/>
            <a:ext cx="5029200" cy="449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97286" name="Rectangle 6"/>
          <p:cNvSpPr>
            <a:spLocks noGrp="1" noChangeArrowheads="1"/>
          </p:cNvSpPr>
          <p:nvPr>
            <p:ph type="ftr" sz="quarter" idx="4"/>
          </p:nvPr>
        </p:nvSpPr>
        <p:spPr bwMode="auto">
          <a:xfrm>
            <a:off x="0" y="9482138"/>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b" anchorCtr="0" compatLnSpc="1">
            <a:prstTxWarp prst="textNoShape">
              <a:avLst/>
            </a:prstTxWarp>
          </a:bodyPr>
          <a:lstStyle>
            <a:lvl1pPr eaLnBrk="1" hangingPunct="1">
              <a:lnSpc>
                <a:spcPts val="5525"/>
              </a:lnSpc>
              <a:spcBef>
                <a:spcPct val="0"/>
              </a:spcBef>
              <a:buFontTx/>
              <a:buNone/>
              <a:defRPr sz="1200" b="0">
                <a:solidFill>
                  <a:srgbClr val="000000"/>
                </a:solidFill>
                <a:latin typeface="Calibri" charset="0"/>
                <a:ea typeface="新細明體" charset="0"/>
              </a:defRPr>
            </a:lvl1pPr>
          </a:lstStyle>
          <a:p>
            <a:pPr>
              <a:defRPr/>
            </a:pPr>
            <a:endParaRPr lang="zh-TW" altLang="en-US"/>
          </a:p>
        </p:txBody>
      </p:sp>
      <p:sp>
        <p:nvSpPr>
          <p:cNvPr id="97287" name="Rectangle 7"/>
          <p:cNvSpPr>
            <a:spLocks noGrp="1" noChangeArrowheads="1"/>
          </p:cNvSpPr>
          <p:nvPr>
            <p:ph type="sldNum" sz="quarter" idx="5"/>
          </p:nvPr>
        </p:nvSpPr>
        <p:spPr bwMode="auto">
          <a:xfrm>
            <a:off x="3886200" y="9482138"/>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35" tIns="45718" rIns="91435" bIns="45718" numCol="1" anchor="b" anchorCtr="0" compatLnSpc="1">
            <a:prstTxWarp prst="textNoShape">
              <a:avLst/>
            </a:prstTxWarp>
          </a:bodyPr>
          <a:lstStyle>
            <a:lvl1pPr algn="r" eaLnBrk="1" hangingPunct="1">
              <a:lnSpc>
                <a:spcPts val="5525"/>
              </a:lnSpc>
              <a:defRPr sz="1200" b="0" smtClean="0">
                <a:solidFill>
                  <a:srgbClr val="000000"/>
                </a:solidFill>
                <a:latin typeface="Calibri" charset="0"/>
                <a:ea typeface="新細明體" charset="0"/>
              </a:defRPr>
            </a:lvl1pPr>
          </a:lstStyle>
          <a:p>
            <a:pPr>
              <a:defRPr/>
            </a:pPr>
            <a:fld id="{E322B077-B30C-444A-9FD6-0B8ADD9DCE6A}" type="slidenum">
              <a:rPr lang="zh-TW" altLang="en-US"/>
              <a:pPr>
                <a:defRPr/>
              </a:pPr>
              <a:t>‹#›</a:t>
            </a:fld>
            <a:endParaRPr lang="zh-TW" altLang="en-US"/>
          </a:p>
        </p:txBody>
      </p:sp>
    </p:spTree>
    <p:extLst>
      <p:ext uri="{BB962C8B-B14F-4D97-AF65-F5344CB8AC3E}">
        <p14:creationId xmlns:p14="http://schemas.microsoft.com/office/powerpoint/2010/main" val="12181719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charset="0"/>
        <a:ea typeface="+mn-ea"/>
        <a:cs typeface="+mn-cs"/>
      </a:defRPr>
    </a:lvl1pPr>
    <a:lvl2pPr marL="457200" algn="l" rtl="0" eaLnBrk="0" fontAlgn="base" hangingPunct="0">
      <a:spcBef>
        <a:spcPct val="30000"/>
      </a:spcBef>
      <a:spcAft>
        <a:spcPct val="0"/>
      </a:spcAft>
      <a:defRPr sz="1200" kern="1200">
        <a:solidFill>
          <a:schemeClr val="tx1"/>
        </a:solidFill>
        <a:latin typeface="Calibri" charset="0"/>
        <a:ea typeface="+mn-ea"/>
        <a:cs typeface="+mn-cs"/>
      </a:defRPr>
    </a:lvl2pPr>
    <a:lvl3pPr marL="914400" algn="l" rtl="0" eaLnBrk="0" fontAlgn="base" hangingPunct="0">
      <a:spcBef>
        <a:spcPct val="30000"/>
      </a:spcBef>
      <a:spcAft>
        <a:spcPct val="0"/>
      </a:spcAft>
      <a:defRPr sz="1200" kern="1200">
        <a:solidFill>
          <a:schemeClr val="tx1"/>
        </a:solidFill>
        <a:latin typeface="Calibri" charset="0"/>
        <a:ea typeface="+mn-ea"/>
        <a:cs typeface="+mn-cs"/>
      </a:defRPr>
    </a:lvl3pPr>
    <a:lvl4pPr marL="1371600" algn="l" rtl="0" eaLnBrk="0" fontAlgn="base" hangingPunct="0">
      <a:spcBef>
        <a:spcPct val="30000"/>
      </a:spcBef>
      <a:spcAft>
        <a:spcPct val="0"/>
      </a:spcAft>
      <a:defRPr sz="1200" kern="1200">
        <a:solidFill>
          <a:schemeClr val="tx1"/>
        </a:solidFill>
        <a:latin typeface="Calibri" charset="0"/>
        <a:ea typeface="+mn-ea"/>
        <a:cs typeface="+mn-cs"/>
      </a:defRPr>
    </a:lvl4pPr>
    <a:lvl5pPr marL="1828800" algn="l" rtl="0" eaLnBrk="0" fontAlgn="base" hangingPunct="0">
      <a:spcBef>
        <a:spcPct val="30000"/>
      </a:spcBef>
      <a:spcAft>
        <a:spcPct val="0"/>
      </a:spcAft>
      <a:defRPr sz="1200" kern="1200">
        <a:solidFill>
          <a:schemeClr val="tx1"/>
        </a:solidFill>
        <a:latin typeface="Calibri"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endParaRPr kumimoji="1" lang="zh-TW" altLang="en-US" dirty="0"/>
          </a:p>
        </p:txBody>
      </p:sp>
      <p:sp>
        <p:nvSpPr>
          <p:cNvPr id="4" name="投影片編號版面配置區 3"/>
          <p:cNvSpPr>
            <a:spLocks noGrp="1"/>
          </p:cNvSpPr>
          <p:nvPr>
            <p:ph type="sldNum" sz="quarter" idx="5"/>
          </p:nvPr>
        </p:nvSpPr>
        <p:spPr>
          <a:extLst>
            <a:ext uri="{FAA26D3D-D897-4be2-8F04-BA451C77F1D7}">
              <ma14:placeholderFlag xmlns:ma14="http://schemas.microsoft.com/office/mac/drawingml/2011/main" xmlns="" val="1"/>
            </a:ext>
          </a:extLst>
        </p:spPr>
        <p:txBody>
          <a:bodyPr/>
          <a:lstStyle>
            <a:lvl1pPr>
              <a:defRPr sz="3000" b="1">
                <a:solidFill>
                  <a:schemeClr val="hlink"/>
                </a:solidFill>
                <a:latin typeface="華康唐風隸W5" charset="0"/>
                <a:ea typeface="華康唐風隸W5" charset="0"/>
              </a:defRPr>
            </a:lvl1pPr>
            <a:lvl2pPr marL="742950" indent="-285750">
              <a:defRPr sz="3000" b="1">
                <a:solidFill>
                  <a:schemeClr val="hlink"/>
                </a:solidFill>
                <a:latin typeface="華康唐風隸W5" charset="0"/>
                <a:ea typeface="華康唐風隸W5" charset="0"/>
              </a:defRPr>
            </a:lvl2pPr>
            <a:lvl3pPr marL="1143000" indent="-228600">
              <a:defRPr sz="3000" b="1">
                <a:solidFill>
                  <a:schemeClr val="hlink"/>
                </a:solidFill>
                <a:latin typeface="華康唐風隸W5" charset="0"/>
                <a:ea typeface="華康唐風隸W5" charset="0"/>
              </a:defRPr>
            </a:lvl3pPr>
            <a:lvl4pPr marL="1600200" indent="-228600">
              <a:defRPr sz="3000" b="1">
                <a:solidFill>
                  <a:schemeClr val="hlink"/>
                </a:solidFill>
                <a:latin typeface="華康唐風隸W5" charset="0"/>
                <a:ea typeface="華康唐風隸W5" charset="0"/>
              </a:defRPr>
            </a:lvl4pPr>
            <a:lvl5pPr marL="2057400" indent="-228600">
              <a:defRPr sz="3000" b="1">
                <a:solidFill>
                  <a:schemeClr val="hlink"/>
                </a:solidFill>
                <a:latin typeface="華康唐風隸W5" charset="0"/>
                <a:ea typeface="華康唐風隸W5" charset="0"/>
              </a:defRPr>
            </a:lvl5pPr>
            <a:lvl6pPr marL="2514600" indent="-228600" eaLnBrk="0" fontAlgn="base" hangingPunct="0">
              <a:spcBef>
                <a:spcPct val="0"/>
              </a:spcBef>
              <a:spcAft>
                <a:spcPct val="0"/>
              </a:spcAft>
              <a:defRPr sz="3000" b="1">
                <a:solidFill>
                  <a:schemeClr val="hlink"/>
                </a:solidFill>
                <a:latin typeface="華康唐風隸W5" charset="0"/>
                <a:ea typeface="華康唐風隸W5" charset="0"/>
              </a:defRPr>
            </a:lvl6pPr>
            <a:lvl7pPr marL="2971800" indent="-228600" eaLnBrk="0" fontAlgn="base" hangingPunct="0">
              <a:spcBef>
                <a:spcPct val="0"/>
              </a:spcBef>
              <a:spcAft>
                <a:spcPct val="0"/>
              </a:spcAft>
              <a:defRPr sz="3000" b="1">
                <a:solidFill>
                  <a:schemeClr val="hlink"/>
                </a:solidFill>
                <a:latin typeface="華康唐風隸W5" charset="0"/>
                <a:ea typeface="華康唐風隸W5" charset="0"/>
              </a:defRPr>
            </a:lvl7pPr>
            <a:lvl8pPr marL="3429000" indent="-228600" eaLnBrk="0" fontAlgn="base" hangingPunct="0">
              <a:spcBef>
                <a:spcPct val="0"/>
              </a:spcBef>
              <a:spcAft>
                <a:spcPct val="0"/>
              </a:spcAft>
              <a:defRPr sz="3000" b="1">
                <a:solidFill>
                  <a:schemeClr val="hlink"/>
                </a:solidFill>
                <a:latin typeface="華康唐風隸W5" charset="0"/>
                <a:ea typeface="華康唐風隸W5" charset="0"/>
              </a:defRPr>
            </a:lvl8pPr>
            <a:lvl9pPr marL="3886200" indent="-228600" eaLnBrk="0" fontAlgn="base" hangingPunct="0">
              <a:spcBef>
                <a:spcPct val="0"/>
              </a:spcBef>
              <a:spcAft>
                <a:spcPct val="0"/>
              </a:spcAft>
              <a:defRPr sz="3000" b="1">
                <a:solidFill>
                  <a:schemeClr val="hlink"/>
                </a:solidFill>
                <a:latin typeface="華康唐風隸W5" charset="0"/>
                <a:ea typeface="華康唐風隸W5" charset="0"/>
              </a:defRPr>
            </a:lvl9pPr>
          </a:lstStyle>
          <a:p>
            <a:pPr>
              <a:defRPr/>
            </a:pPr>
            <a:fld id="{124B4AC0-7254-4733-BA32-8C2469B3F1E3}" type="slidenum">
              <a:rPr lang="zh-TW" altLang="en-US" sz="1200" b="0" smtClean="0">
                <a:solidFill>
                  <a:srgbClr val="000000"/>
                </a:solidFill>
                <a:latin typeface="Calibri" charset="0"/>
                <a:ea typeface="新細明體" charset="0"/>
              </a:rPr>
              <a:pPr>
                <a:defRPr/>
              </a:pPr>
              <a:t>1</a:t>
            </a:fld>
            <a:endParaRPr lang="zh-TW" altLang="en-US" sz="1200" b="0" smtClean="0">
              <a:solidFill>
                <a:srgbClr val="000000"/>
              </a:solidFill>
              <a:latin typeface="Calibri" charset="0"/>
              <a:ea typeface="新細明體" charset="0"/>
            </a:endParaRPr>
          </a:p>
        </p:txBody>
      </p:sp>
    </p:spTree>
    <p:extLst>
      <p:ext uri="{BB962C8B-B14F-4D97-AF65-F5344CB8AC3E}">
        <p14:creationId xmlns:p14="http://schemas.microsoft.com/office/powerpoint/2010/main" val="70348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defRPr/>
            </a:pPr>
            <a:endParaRPr lang="zh-TW" altLang="en-US" dirty="0"/>
          </a:p>
        </p:txBody>
      </p:sp>
      <p:sp>
        <p:nvSpPr>
          <p:cNvPr id="4" name="投影片編號版面配置區 3"/>
          <p:cNvSpPr>
            <a:spLocks noGrp="1"/>
          </p:cNvSpPr>
          <p:nvPr>
            <p:ph type="sldNum" sz="quarter" idx="5"/>
          </p:nvPr>
        </p:nvSpPr>
        <p:spPr>
          <a:extLst>
            <a:ext uri="{FAA26D3D-D897-4be2-8F04-BA451C77F1D7}">
              <ma14:placeholderFlag xmlns:ma14="http://schemas.microsoft.com/office/mac/drawingml/2011/main" xmlns="" val="1"/>
            </a:ext>
          </a:extLst>
        </p:spPr>
        <p:txBody>
          <a:bodyPr/>
          <a:lstStyle>
            <a:lvl1pPr>
              <a:defRPr sz="3000" b="1">
                <a:solidFill>
                  <a:schemeClr val="hlink"/>
                </a:solidFill>
                <a:latin typeface="華康唐風隸W5" charset="0"/>
                <a:ea typeface="華康唐風隸W5" charset="0"/>
              </a:defRPr>
            </a:lvl1pPr>
            <a:lvl2pPr marL="742950" indent="-285750">
              <a:defRPr sz="3000" b="1">
                <a:solidFill>
                  <a:schemeClr val="hlink"/>
                </a:solidFill>
                <a:latin typeface="華康唐風隸W5" charset="0"/>
                <a:ea typeface="華康唐風隸W5" charset="0"/>
              </a:defRPr>
            </a:lvl2pPr>
            <a:lvl3pPr marL="1143000" indent="-228600">
              <a:defRPr sz="3000" b="1">
                <a:solidFill>
                  <a:schemeClr val="hlink"/>
                </a:solidFill>
                <a:latin typeface="華康唐風隸W5" charset="0"/>
                <a:ea typeface="華康唐風隸W5" charset="0"/>
              </a:defRPr>
            </a:lvl3pPr>
            <a:lvl4pPr marL="1600200" indent="-228600">
              <a:defRPr sz="3000" b="1">
                <a:solidFill>
                  <a:schemeClr val="hlink"/>
                </a:solidFill>
                <a:latin typeface="華康唐風隸W5" charset="0"/>
                <a:ea typeface="華康唐風隸W5" charset="0"/>
              </a:defRPr>
            </a:lvl4pPr>
            <a:lvl5pPr marL="2057400" indent="-228600">
              <a:defRPr sz="3000" b="1">
                <a:solidFill>
                  <a:schemeClr val="hlink"/>
                </a:solidFill>
                <a:latin typeface="華康唐風隸W5" charset="0"/>
                <a:ea typeface="華康唐風隸W5" charset="0"/>
              </a:defRPr>
            </a:lvl5pPr>
            <a:lvl6pPr marL="2514600" indent="-228600" eaLnBrk="0" fontAlgn="base" hangingPunct="0">
              <a:spcBef>
                <a:spcPct val="0"/>
              </a:spcBef>
              <a:spcAft>
                <a:spcPct val="0"/>
              </a:spcAft>
              <a:defRPr sz="3000" b="1">
                <a:solidFill>
                  <a:schemeClr val="hlink"/>
                </a:solidFill>
                <a:latin typeface="華康唐風隸W5" charset="0"/>
                <a:ea typeface="華康唐風隸W5" charset="0"/>
              </a:defRPr>
            </a:lvl6pPr>
            <a:lvl7pPr marL="2971800" indent="-228600" eaLnBrk="0" fontAlgn="base" hangingPunct="0">
              <a:spcBef>
                <a:spcPct val="0"/>
              </a:spcBef>
              <a:spcAft>
                <a:spcPct val="0"/>
              </a:spcAft>
              <a:defRPr sz="3000" b="1">
                <a:solidFill>
                  <a:schemeClr val="hlink"/>
                </a:solidFill>
                <a:latin typeface="華康唐風隸W5" charset="0"/>
                <a:ea typeface="華康唐風隸W5" charset="0"/>
              </a:defRPr>
            </a:lvl7pPr>
            <a:lvl8pPr marL="3429000" indent="-228600" eaLnBrk="0" fontAlgn="base" hangingPunct="0">
              <a:spcBef>
                <a:spcPct val="0"/>
              </a:spcBef>
              <a:spcAft>
                <a:spcPct val="0"/>
              </a:spcAft>
              <a:defRPr sz="3000" b="1">
                <a:solidFill>
                  <a:schemeClr val="hlink"/>
                </a:solidFill>
                <a:latin typeface="華康唐風隸W5" charset="0"/>
                <a:ea typeface="華康唐風隸W5" charset="0"/>
              </a:defRPr>
            </a:lvl8pPr>
            <a:lvl9pPr marL="3886200" indent="-228600" eaLnBrk="0" fontAlgn="base" hangingPunct="0">
              <a:spcBef>
                <a:spcPct val="0"/>
              </a:spcBef>
              <a:spcAft>
                <a:spcPct val="0"/>
              </a:spcAft>
              <a:defRPr sz="3000" b="1">
                <a:solidFill>
                  <a:schemeClr val="hlink"/>
                </a:solidFill>
                <a:latin typeface="華康唐風隸W5" charset="0"/>
                <a:ea typeface="華康唐風隸W5" charset="0"/>
              </a:defRPr>
            </a:lvl9pPr>
          </a:lstStyle>
          <a:p>
            <a:pPr>
              <a:defRPr/>
            </a:pPr>
            <a:fld id="{83C8E829-B094-4E12-BE0D-6BE45CE899C5}" type="slidenum">
              <a:rPr lang="zh-TW" altLang="en-US" sz="1200" b="0" smtClean="0">
                <a:solidFill>
                  <a:srgbClr val="000000"/>
                </a:solidFill>
                <a:latin typeface="Calibri" charset="0"/>
                <a:ea typeface="新細明體" charset="0"/>
              </a:rPr>
              <a:pPr>
                <a:defRPr/>
              </a:pPr>
              <a:t>25</a:t>
            </a:fld>
            <a:endParaRPr lang="zh-TW" altLang="en-US" sz="1200" b="0" smtClean="0">
              <a:solidFill>
                <a:srgbClr val="000000"/>
              </a:solidFill>
              <a:latin typeface="Calibri" charset="0"/>
              <a:ea typeface="新細明體" charset="0"/>
            </a:endParaRPr>
          </a:p>
        </p:txBody>
      </p:sp>
    </p:spTree>
    <p:extLst>
      <p:ext uri="{BB962C8B-B14F-4D97-AF65-F5344CB8AC3E}">
        <p14:creationId xmlns:p14="http://schemas.microsoft.com/office/powerpoint/2010/main" val="172824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82638" y="2271713"/>
            <a:ext cx="8870950" cy="1568450"/>
          </a:xfrm>
        </p:spPr>
        <p:txBody>
          <a:bodyPr/>
          <a:lstStyle/>
          <a:p>
            <a:r>
              <a:rPr lang="zh-TW" altLang="en-US"/>
              <a:t>按一下以編輯母片標題樣式</a:t>
            </a:r>
          </a:p>
        </p:txBody>
      </p:sp>
      <p:sp>
        <p:nvSpPr>
          <p:cNvPr id="3" name="副標題 2"/>
          <p:cNvSpPr>
            <a:spLocks noGrp="1"/>
          </p:cNvSpPr>
          <p:nvPr>
            <p:ph type="subTitle" idx="1"/>
          </p:nvPr>
        </p:nvSpPr>
        <p:spPr>
          <a:xfrm>
            <a:off x="1565275" y="4144963"/>
            <a:ext cx="73056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51E4887D-6FA2-4152-ADD8-0D0C7A124212}"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1EBBD6F-2F1A-4429-A0C8-620D06A4512A}" type="slidenum">
              <a:rPr lang="zh-TW" altLang="en-US"/>
              <a:pPr>
                <a:defRPr/>
              </a:pPr>
              <a:t>‹#›</a:t>
            </a:fld>
            <a:endParaRPr lang="zh-TW" altLang="en-US"/>
          </a:p>
        </p:txBody>
      </p:sp>
    </p:spTree>
    <p:extLst>
      <p:ext uri="{BB962C8B-B14F-4D97-AF65-F5344CB8AC3E}">
        <p14:creationId xmlns:p14="http://schemas.microsoft.com/office/powerpoint/2010/main" val="2169634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C1FF09F-C7A5-4ACE-9256-EB064E7D763C}"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9AD03BE-1CF0-48D4-85F9-E2912602BD68}" type="slidenum">
              <a:rPr lang="zh-TW" altLang="en-US"/>
              <a:pPr>
                <a:defRPr/>
              </a:pPr>
              <a:t>‹#›</a:t>
            </a:fld>
            <a:endParaRPr lang="zh-TW" altLang="en-US"/>
          </a:p>
        </p:txBody>
      </p:sp>
    </p:spTree>
    <p:extLst>
      <p:ext uri="{BB962C8B-B14F-4D97-AF65-F5344CB8AC3E}">
        <p14:creationId xmlns:p14="http://schemas.microsoft.com/office/powerpoint/2010/main" val="1708604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66025" y="293688"/>
            <a:ext cx="2347913" cy="624046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22288" y="293688"/>
            <a:ext cx="6891337" cy="62404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6D43D380-32AB-4151-8060-AF5D89800CB3}"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2D093ED-B5E0-4C3B-B9A6-77202D45AA74}" type="slidenum">
              <a:rPr lang="zh-TW" altLang="en-US"/>
              <a:pPr>
                <a:defRPr/>
              </a:pPr>
              <a:t>‹#›</a:t>
            </a:fld>
            <a:endParaRPr lang="zh-TW" altLang="en-US"/>
          </a:p>
        </p:txBody>
      </p:sp>
    </p:spTree>
    <p:extLst>
      <p:ext uri="{BB962C8B-B14F-4D97-AF65-F5344CB8AC3E}">
        <p14:creationId xmlns:p14="http://schemas.microsoft.com/office/powerpoint/2010/main" val="4293671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82638" y="2271713"/>
            <a:ext cx="8870950" cy="1568450"/>
          </a:xfrm>
        </p:spPr>
        <p:txBody>
          <a:bodyPr/>
          <a:lstStyle/>
          <a:p>
            <a:r>
              <a:rPr lang="zh-TW" altLang="en-US"/>
              <a:t>按一下以編輯母片標題樣式</a:t>
            </a:r>
          </a:p>
        </p:txBody>
      </p:sp>
      <p:sp>
        <p:nvSpPr>
          <p:cNvPr id="3" name="副標題 2"/>
          <p:cNvSpPr>
            <a:spLocks noGrp="1"/>
          </p:cNvSpPr>
          <p:nvPr>
            <p:ph type="subTitle" idx="1"/>
          </p:nvPr>
        </p:nvSpPr>
        <p:spPr>
          <a:xfrm>
            <a:off x="1565275" y="4144963"/>
            <a:ext cx="73056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2FB5C1D6-97B0-49D6-9742-392D5B016BC9}"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4916372-0341-4DE8-88D4-81CBCF1BFD41}" type="slidenum">
              <a:rPr lang="zh-TW" altLang="en-US"/>
              <a:pPr>
                <a:defRPr/>
              </a:pPr>
              <a:t>‹#›</a:t>
            </a:fld>
            <a:endParaRPr lang="zh-TW" altLang="en-US"/>
          </a:p>
        </p:txBody>
      </p:sp>
    </p:spTree>
    <p:extLst>
      <p:ext uri="{BB962C8B-B14F-4D97-AF65-F5344CB8AC3E}">
        <p14:creationId xmlns:p14="http://schemas.microsoft.com/office/powerpoint/2010/main" val="636087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27A70E7-6176-48B3-B729-A502564D3BA3}"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806192-9494-444C-B7D6-2AB7CD78B3F8}" type="slidenum">
              <a:rPr lang="zh-TW" altLang="en-US"/>
              <a:pPr>
                <a:defRPr/>
              </a:pPr>
              <a:t>‹#›</a:t>
            </a:fld>
            <a:endParaRPr lang="zh-TW" altLang="en-US"/>
          </a:p>
        </p:txBody>
      </p:sp>
    </p:spTree>
    <p:extLst>
      <p:ext uri="{BB962C8B-B14F-4D97-AF65-F5344CB8AC3E}">
        <p14:creationId xmlns:p14="http://schemas.microsoft.com/office/powerpoint/2010/main" val="4036893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23913" y="4700588"/>
            <a:ext cx="8870950" cy="1452562"/>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23913" y="3100388"/>
            <a:ext cx="8870950"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8A69511-CD59-4F5E-89DC-61EBD14DEBB0}"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B513382-FF81-4433-B3AE-34DDFFF013D4}" type="slidenum">
              <a:rPr lang="zh-TW" altLang="en-US"/>
              <a:pPr>
                <a:defRPr/>
              </a:pPr>
              <a:t>‹#›</a:t>
            </a:fld>
            <a:endParaRPr lang="zh-TW" altLang="en-US"/>
          </a:p>
        </p:txBody>
      </p:sp>
    </p:spTree>
    <p:extLst>
      <p:ext uri="{BB962C8B-B14F-4D97-AF65-F5344CB8AC3E}">
        <p14:creationId xmlns:p14="http://schemas.microsoft.com/office/powerpoint/2010/main" val="4248579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22288"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94313"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F72D7C3B-8805-4813-8B24-161E5940BB62}"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BECC0B4-FC36-43D1-BBE6-754AD3C0C549}" type="slidenum">
              <a:rPr lang="zh-TW" altLang="en-US"/>
              <a:pPr>
                <a:defRPr/>
              </a:pPr>
              <a:t>‹#›</a:t>
            </a:fld>
            <a:endParaRPr lang="zh-TW" altLang="en-US"/>
          </a:p>
        </p:txBody>
      </p:sp>
    </p:spTree>
    <p:extLst>
      <p:ext uri="{BB962C8B-B14F-4D97-AF65-F5344CB8AC3E}">
        <p14:creationId xmlns:p14="http://schemas.microsoft.com/office/powerpoint/2010/main" val="59160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22288" y="1636713"/>
            <a:ext cx="46101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22288" y="2319338"/>
            <a:ext cx="46101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302250" y="1636713"/>
            <a:ext cx="46116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302250" y="2319338"/>
            <a:ext cx="46116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5050FE77-EFD6-4109-9023-26CE6189A965}" type="datetimeFigureOut">
              <a:rPr lang="zh-TW" altLang="en-US"/>
              <a:pPr>
                <a:defRPr/>
              </a:pPr>
              <a:t>2022/9/6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61EF4E15-CC71-4B07-8E1D-AD1E03D31DDE}" type="slidenum">
              <a:rPr lang="zh-TW" altLang="en-US"/>
              <a:pPr>
                <a:defRPr/>
              </a:pPr>
              <a:t>‹#›</a:t>
            </a:fld>
            <a:endParaRPr lang="zh-TW" altLang="en-US"/>
          </a:p>
        </p:txBody>
      </p:sp>
    </p:spTree>
    <p:extLst>
      <p:ext uri="{BB962C8B-B14F-4D97-AF65-F5344CB8AC3E}">
        <p14:creationId xmlns:p14="http://schemas.microsoft.com/office/powerpoint/2010/main" val="111354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5327BD3-7789-4693-AF1E-B57463F6C3FD}" type="datetimeFigureOut">
              <a:rPr lang="zh-TW" altLang="en-US"/>
              <a:pPr>
                <a:defRPr/>
              </a:pPr>
              <a:t>2022/9/6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A48477D5-EFC0-4A12-BA5D-35D64EAABD0C}" type="slidenum">
              <a:rPr lang="zh-TW" altLang="en-US"/>
              <a:pPr>
                <a:defRPr/>
              </a:pPr>
              <a:t>‹#›</a:t>
            </a:fld>
            <a:endParaRPr lang="zh-TW" altLang="en-US"/>
          </a:p>
        </p:txBody>
      </p:sp>
    </p:spTree>
    <p:extLst>
      <p:ext uri="{BB962C8B-B14F-4D97-AF65-F5344CB8AC3E}">
        <p14:creationId xmlns:p14="http://schemas.microsoft.com/office/powerpoint/2010/main" val="773085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D9D16441-91FB-455B-A9C3-C3D05DD1F04B}" type="datetimeFigureOut">
              <a:rPr lang="zh-TW" altLang="en-US"/>
              <a:pPr>
                <a:defRPr/>
              </a:pPr>
              <a:t>2022/9/6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D0D6C19-0491-48D2-B082-DC798B17F26D}" type="slidenum">
              <a:rPr lang="zh-TW" altLang="en-US"/>
              <a:pPr>
                <a:defRPr/>
              </a:pPr>
              <a:t>‹#›</a:t>
            </a:fld>
            <a:endParaRPr lang="zh-TW" altLang="en-US"/>
          </a:p>
        </p:txBody>
      </p:sp>
    </p:spTree>
    <p:extLst>
      <p:ext uri="{BB962C8B-B14F-4D97-AF65-F5344CB8AC3E}">
        <p14:creationId xmlns:p14="http://schemas.microsoft.com/office/powerpoint/2010/main" val="304736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2288" y="290513"/>
            <a:ext cx="3433762" cy="1239837"/>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079875" y="290513"/>
            <a:ext cx="583406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22288" y="1530350"/>
            <a:ext cx="343376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73B5AAC-8725-44BD-8F15-3CA3C179C154}"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2E5975B-2233-43B9-AF75-71DEC0F8E5C5}" type="slidenum">
              <a:rPr lang="zh-TW" altLang="en-US"/>
              <a:pPr>
                <a:defRPr/>
              </a:pPr>
              <a:t>‹#›</a:t>
            </a:fld>
            <a:endParaRPr lang="zh-TW" altLang="en-US"/>
          </a:p>
        </p:txBody>
      </p:sp>
    </p:spTree>
    <p:extLst>
      <p:ext uri="{BB962C8B-B14F-4D97-AF65-F5344CB8AC3E}">
        <p14:creationId xmlns:p14="http://schemas.microsoft.com/office/powerpoint/2010/main" val="343295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B7CACCB-DBAE-446C-85AE-A339673350CB}"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B5BAEA0-B5B2-4071-AD0B-9B1740035ADE}" type="slidenum">
              <a:rPr lang="zh-TW" altLang="en-US"/>
              <a:pPr>
                <a:defRPr/>
              </a:pPr>
              <a:t>‹#›</a:t>
            </a:fld>
            <a:endParaRPr lang="zh-TW" altLang="en-US"/>
          </a:p>
        </p:txBody>
      </p:sp>
    </p:spTree>
    <p:extLst>
      <p:ext uri="{BB962C8B-B14F-4D97-AF65-F5344CB8AC3E}">
        <p14:creationId xmlns:p14="http://schemas.microsoft.com/office/powerpoint/2010/main" val="751025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46288" y="5121275"/>
            <a:ext cx="6261100" cy="6032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46288" y="654050"/>
            <a:ext cx="6261100" cy="43894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46288" y="5724525"/>
            <a:ext cx="62611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CE1C0A4-CF30-4D1C-86D8-292494BBA787}"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AA806A5-A78B-4295-A80D-9CC4E8AFF207}" type="slidenum">
              <a:rPr lang="zh-TW" altLang="en-US"/>
              <a:pPr>
                <a:defRPr/>
              </a:pPr>
              <a:t>‹#›</a:t>
            </a:fld>
            <a:endParaRPr lang="zh-TW" altLang="en-US"/>
          </a:p>
        </p:txBody>
      </p:sp>
    </p:spTree>
    <p:extLst>
      <p:ext uri="{BB962C8B-B14F-4D97-AF65-F5344CB8AC3E}">
        <p14:creationId xmlns:p14="http://schemas.microsoft.com/office/powerpoint/2010/main" val="644670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A04D8A4-2661-455E-BC76-3D13BC6432AF}"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46D71D45-BF6F-4525-B715-B480E6202704}" type="slidenum">
              <a:rPr lang="zh-TW" altLang="en-US"/>
              <a:pPr>
                <a:defRPr/>
              </a:pPr>
              <a:t>‹#›</a:t>
            </a:fld>
            <a:endParaRPr lang="zh-TW" altLang="en-US"/>
          </a:p>
        </p:txBody>
      </p:sp>
    </p:spTree>
    <p:extLst>
      <p:ext uri="{BB962C8B-B14F-4D97-AF65-F5344CB8AC3E}">
        <p14:creationId xmlns:p14="http://schemas.microsoft.com/office/powerpoint/2010/main" val="1089845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66025" y="293688"/>
            <a:ext cx="2347913" cy="624046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22288" y="293688"/>
            <a:ext cx="6891337" cy="62404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01FFE088-8A63-4C3D-A65E-08D99FE23ADB}"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9EE14BB-2A7E-4664-93F7-6687BA2F4658}" type="slidenum">
              <a:rPr lang="zh-TW" altLang="en-US"/>
              <a:pPr>
                <a:defRPr/>
              </a:pPr>
              <a:t>‹#›</a:t>
            </a:fld>
            <a:endParaRPr lang="zh-TW" altLang="en-US"/>
          </a:p>
        </p:txBody>
      </p:sp>
    </p:spTree>
    <p:extLst>
      <p:ext uri="{BB962C8B-B14F-4D97-AF65-F5344CB8AC3E}">
        <p14:creationId xmlns:p14="http://schemas.microsoft.com/office/powerpoint/2010/main" val="118396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82638" y="2271713"/>
            <a:ext cx="8870950" cy="1568450"/>
          </a:xfrm>
        </p:spPr>
        <p:txBody>
          <a:bodyPr/>
          <a:lstStyle/>
          <a:p>
            <a:r>
              <a:rPr lang="zh-TW" altLang="en-US"/>
              <a:t>按一下以編輯母片標題樣式</a:t>
            </a:r>
          </a:p>
        </p:txBody>
      </p:sp>
      <p:sp>
        <p:nvSpPr>
          <p:cNvPr id="3" name="副標題 2"/>
          <p:cNvSpPr>
            <a:spLocks noGrp="1"/>
          </p:cNvSpPr>
          <p:nvPr>
            <p:ph type="subTitle" idx="1"/>
          </p:nvPr>
        </p:nvSpPr>
        <p:spPr>
          <a:xfrm>
            <a:off x="1565275" y="4144963"/>
            <a:ext cx="73056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F8204BE-9988-42D7-B880-B7D2E0A18A24}"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EC48430-0807-4FC0-AAC2-70364D5F96DA}" type="slidenum">
              <a:rPr lang="zh-TW" altLang="en-US"/>
              <a:pPr>
                <a:defRPr/>
              </a:pPr>
              <a:t>‹#›</a:t>
            </a:fld>
            <a:endParaRPr lang="zh-TW" altLang="en-US"/>
          </a:p>
        </p:txBody>
      </p:sp>
    </p:spTree>
    <p:extLst>
      <p:ext uri="{BB962C8B-B14F-4D97-AF65-F5344CB8AC3E}">
        <p14:creationId xmlns:p14="http://schemas.microsoft.com/office/powerpoint/2010/main" val="11528642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D8CBC26-6EA1-4E92-9FC2-EBA0C89F3E29}"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1A1331C7-3A60-46EB-B3B5-E3427BDD8B91}" type="slidenum">
              <a:rPr lang="zh-TW" altLang="en-US"/>
              <a:pPr>
                <a:defRPr/>
              </a:pPr>
              <a:t>‹#›</a:t>
            </a:fld>
            <a:endParaRPr lang="zh-TW" altLang="en-US"/>
          </a:p>
        </p:txBody>
      </p:sp>
    </p:spTree>
    <p:extLst>
      <p:ext uri="{BB962C8B-B14F-4D97-AF65-F5344CB8AC3E}">
        <p14:creationId xmlns:p14="http://schemas.microsoft.com/office/powerpoint/2010/main" val="3347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23913" y="4700588"/>
            <a:ext cx="8870950" cy="1452562"/>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23913" y="3100388"/>
            <a:ext cx="8870950"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B81A8A9-0F57-43A7-9B74-5C087977B941}"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F8C2A90-5111-4CB2-A903-1D07CAA51827}" type="slidenum">
              <a:rPr lang="zh-TW" altLang="en-US"/>
              <a:pPr>
                <a:defRPr/>
              </a:pPr>
              <a:t>‹#›</a:t>
            </a:fld>
            <a:endParaRPr lang="zh-TW" altLang="en-US"/>
          </a:p>
        </p:txBody>
      </p:sp>
    </p:spTree>
    <p:extLst>
      <p:ext uri="{BB962C8B-B14F-4D97-AF65-F5344CB8AC3E}">
        <p14:creationId xmlns:p14="http://schemas.microsoft.com/office/powerpoint/2010/main" val="354720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22288"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94313"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3DBEBD20-7D49-4081-A91B-117444C925EA}"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B8E6BD5-5B01-4A00-A76D-37C44CEE2C31}" type="slidenum">
              <a:rPr lang="zh-TW" altLang="en-US"/>
              <a:pPr>
                <a:defRPr/>
              </a:pPr>
              <a:t>‹#›</a:t>
            </a:fld>
            <a:endParaRPr lang="zh-TW" altLang="en-US"/>
          </a:p>
        </p:txBody>
      </p:sp>
    </p:spTree>
    <p:extLst>
      <p:ext uri="{BB962C8B-B14F-4D97-AF65-F5344CB8AC3E}">
        <p14:creationId xmlns:p14="http://schemas.microsoft.com/office/powerpoint/2010/main" val="389487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22288" y="1636713"/>
            <a:ext cx="46101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22288" y="2319338"/>
            <a:ext cx="46101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302250" y="1636713"/>
            <a:ext cx="46116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302250" y="2319338"/>
            <a:ext cx="46116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565DED60-AD94-4898-926E-29B98CE53105}" type="datetimeFigureOut">
              <a:rPr lang="zh-TW" altLang="en-US"/>
              <a:pPr>
                <a:defRPr/>
              </a:pPr>
              <a:t>2022/9/6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DD709FF3-282F-4AC3-9A5D-EC3CD387A3E0}" type="slidenum">
              <a:rPr lang="zh-TW" altLang="en-US"/>
              <a:pPr>
                <a:defRPr/>
              </a:pPr>
              <a:t>‹#›</a:t>
            </a:fld>
            <a:endParaRPr lang="zh-TW" altLang="en-US"/>
          </a:p>
        </p:txBody>
      </p:sp>
    </p:spTree>
    <p:extLst>
      <p:ext uri="{BB962C8B-B14F-4D97-AF65-F5344CB8AC3E}">
        <p14:creationId xmlns:p14="http://schemas.microsoft.com/office/powerpoint/2010/main" val="3978019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CC28BB1A-1963-40AE-B06F-6C024F8F56B5}" type="datetimeFigureOut">
              <a:rPr lang="zh-TW" altLang="en-US"/>
              <a:pPr>
                <a:defRPr/>
              </a:pPr>
              <a:t>2022/9/6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B5206F8E-F0CD-4BF0-8456-E89F35EB77DE}" type="slidenum">
              <a:rPr lang="zh-TW" altLang="en-US"/>
              <a:pPr>
                <a:defRPr/>
              </a:pPr>
              <a:t>‹#›</a:t>
            </a:fld>
            <a:endParaRPr lang="zh-TW" altLang="en-US"/>
          </a:p>
        </p:txBody>
      </p:sp>
    </p:spTree>
    <p:extLst>
      <p:ext uri="{BB962C8B-B14F-4D97-AF65-F5344CB8AC3E}">
        <p14:creationId xmlns:p14="http://schemas.microsoft.com/office/powerpoint/2010/main" val="3597832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3ADBC46-6B18-410B-A353-F7BA2A2D7C06}" type="datetimeFigureOut">
              <a:rPr lang="zh-TW" altLang="en-US"/>
              <a:pPr>
                <a:defRPr/>
              </a:pPr>
              <a:t>2022/9/6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6743A9A-50B2-4A12-849C-0D95DC2FEF3C}" type="slidenum">
              <a:rPr lang="zh-TW" altLang="en-US"/>
              <a:pPr>
                <a:defRPr/>
              </a:pPr>
              <a:t>‹#›</a:t>
            </a:fld>
            <a:endParaRPr lang="zh-TW" altLang="en-US"/>
          </a:p>
        </p:txBody>
      </p:sp>
    </p:spTree>
    <p:extLst>
      <p:ext uri="{BB962C8B-B14F-4D97-AF65-F5344CB8AC3E}">
        <p14:creationId xmlns:p14="http://schemas.microsoft.com/office/powerpoint/2010/main" val="328072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23913" y="4700588"/>
            <a:ext cx="8870950" cy="1452562"/>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23913" y="3100388"/>
            <a:ext cx="8870950"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B1669B29-BF36-460C-8B5B-373732E9D808}"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75B8A1B-C793-4ECB-A471-7B417B80C8C0}" type="slidenum">
              <a:rPr lang="zh-TW" altLang="en-US"/>
              <a:pPr>
                <a:defRPr/>
              </a:pPr>
              <a:t>‹#›</a:t>
            </a:fld>
            <a:endParaRPr lang="zh-TW" altLang="en-US"/>
          </a:p>
        </p:txBody>
      </p:sp>
    </p:spTree>
    <p:extLst>
      <p:ext uri="{BB962C8B-B14F-4D97-AF65-F5344CB8AC3E}">
        <p14:creationId xmlns:p14="http://schemas.microsoft.com/office/powerpoint/2010/main" val="1736428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2288" y="290513"/>
            <a:ext cx="3433762" cy="1239837"/>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079875" y="290513"/>
            <a:ext cx="583406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22288" y="1530350"/>
            <a:ext cx="343376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2D4F364-566B-464E-8755-7FD63F37C7EC}"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891FB67-1CCD-42A9-84EF-D6ABF49EC46D}" type="slidenum">
              <a:rPr lang="zh-TW" altLang="en-US"/>
              <a:pPr>
                <a:defRPr/>
              </a:pPr>
              <a:t>‹#›</a:t>
            </a:fld>
            <a:endParaRPr lang="zh-TW" altLang="en-US"/>
          </a:p>
        </p:txBody>
      </p:sp>
    </p:spTree>
    <p:extLst>
      <p:ext uri="{BB962C8B-B14F-4D97-AF65-F5344CB8AC3E}">
        <p14:creationId xmlns:p14="http://schemas.microsoft.com/office/powerpoint/2010/main" val="1082728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46288" y="5121275"/>
            <a:ext cx="6261100" cy="6032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46288" y="654050"/>
            <a:ext cx="6261100" cy="43894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46288" y="5724525"/>
            <a:ext cx="62611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1633E1F-96F5-45D8-9BD2-028C0FF3FADD}"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D4C0072-F1B3-456B-B1DF-C0CBBDAA1051}" type="slidenum">
              <a:rPr lang="zh-TW" altLang="en-US"/>
              <a:pPr>
                <a:defRPr/>
              </a:pPr>
              <a:t>‹#›</a:t>
            </a:fld>
            <a:endParaRPr lang="zh-TW" altLang="en-US"/>
          </a:p>
        </p:txBody>
      </p:sp>
    </p:spTree>
    <p:extLst>
      <p:ext uri="{BB962C8B-B14F-4D97-AF65-F5344CB8AC3E}">
        <p14:creationId xmlns:p14="http://schemas.microsoft.com/office/powerpoint/2010/main" val="2520127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D8D63B5-E519-4759-BCA9-0BB04BC2FF0E}"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F5F04264-67C6-4157-BCCE-38DDB87F871B}" type="slidenum">
              <a:rPr lang="zh-TW" altLang="en-US"/>
              <a:pPr>
                <a:defRPr/>
              </a:pPr>
              <a:t>‹#›</a:t>
            </a:fld>
            <a:endParaRPr lang="zh-TW" altLang="en-US"/>
          </a:p>
        </p:txBody>
      </p:sp>
    </p:spTree>
    <p:extLst>
      <p:ext uri="{BB962C8B-B14F-4D97-AF65-F5344CB8AC3E}">
        <p14:creationId xmlns:p14="http://schemas.microsoft.com/office/powerpoint/2010/main" val="2609840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66025" y="293688"/>
            <a:ext cx="2347913" cy="624046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22288" y="293688"/>
            <a:ext cx="6891337" cy="62404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D8A4720-393D-45BC-B543-4F9D440EE7CB}"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A6C7C8B-4801-449F-8AE4-18EADB353122}" type="slidenum">
              <a:rPr lang="zh-TW" altLang="en-US"/>
              <a:pPr>
                <a:defRPr/>
              </a:pPr>
              <a:t>‹#›</a:t>
            </a:fld>
            <a:endParaRPr lang="zh-TW" altLang="en-US"/>
          </a:p>
        </p:txBody>
      </p:sp>
    </p:spTree>
    <p:extLst>
      <p:ext uri="{BB962C8B-B14F-4D97-AF65-F5344CB8AC3E}">
        <p14:creationId xmlns:p14="http://schemas.microsoft.com/office/powerpoint/2010/main" val="1245706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A04851FF-01B4-4DBE-919E-38C1854AB394}" type="datetimeFigureOut">
              <a:rPr lang="zh-TW" altLang="en-US"/>
              <a:pPr>
                <a:defRPr/>
              </a:pPr>
              <a:t>2022/9/6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CB93D506-E95D-4222-93DA-C6842B28B144}" type="slidenum">
              <a:rPr lang="zh-TW" altLang="en-US"/>
              <a:pPr>
                <a:defRPr/>
              </a:pPr>
              <a:t>‹#›</a:t>
            </a:fld>
            <a:endParaRPr lang="zh-TW" altLang="en-US"/>
          </a:p>
        </p:txBody>
      </p:sp>
    </p:spTree>
    <p:extLst>
      <p:ext uri="{BB962C8B-B14F-4D97-AF65-F5344CB8AC3E}">
        <p14:creationId xmlns:p14="http://schemas.microsoft.com/office/powerpoint/2010/main" val="4019915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82638" y="2271713"/>
            <a:ext cx="8870950" cy="1568450"/>
          </a:xfrm>
        </p:spPr>
        <p:txBody>
          <a:bodyPr/>
          <a:lstStyle/>
          <a:p>
            <a:r>
              <a:rPr lang="zh-TW" altLang="en-US"/>
              <a:t>按一下以編輯母片標題樣式</a:t>
            </a:r>
          </a:p>
        </p:txBody>
      </p:sp>
      <p:sp>
        <p:nvSpPr>
          <p:cNvPr id="3" name="副標題 2"/>
          <p:cNvSpPr>
            <a:spLocks noGrp="1"/>
          </p:cNvSpPr>
          <p:nvPr>
            <p:ph type="subTitle" idx="1"/>
          </p:nvPr>
        </p:nvSpPr>
        <p:spPr>
          <a:xfrm>
            <a:off x="1565275" y="4144963"/>
            <a:ext cx="73056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02888165-CAD3-4C0A-9B0E-0D5408A9DFA3}"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FD2F12D-3494-4C1E-AD39-9D6C62EE3A18}" type="slidenum">
              <a:rPr lang="zh-TW" altLang="en-US"/>
              <a:pPr>
                <a:defRPr/>
              </a:pPr>
              <a:t>‹#›</a:t>
            </a:fld>
            <a:endParaRPr lang="zh-TW" altLang="en-US"/>
          </a:p>
        </p:txBody>
      </p:sp>
    </p:spTree>
    <p:extLst>
      <p:ext uri="{BB962C8B-B14F-4D97-AF65-F5344CB8AC3E}">
        <p14:creationId xmlns:p14="http://schemas.microsoft.com/office/powerpoint/2010/main" val="711574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9D65C8F-D01C-4FFB-BD37-E0CA3B923945}"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54E2D84-58D0-42F7-ACE8-DAB9A8093528}" type="slidenum">
              <a:rPr lang="zh-TW" altLang="en-US"/>
              <a:pPr>
                <a:defRPr/>
              </a:pPr>
              <a:t>‹#›</a:t>
            </a:fld>
            <a:endParaRPr lang="zh-TW" altLang="en-US"/>
          </a:p>
        </p:txBody>
      </p:sp>
    </p:spTree>
    <p:extLst>
      <p:ext uri="{BB962C8B-B14F-4D97-AF65-F5344CB8AC3E}">
        <p14:creationId xmlns:p14="http://schemas.microsoft.com/office/powerpoint/2010/main" val="3509340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23913" y="4700588"/>
            <a:ext cx="8870950" cy="1452562"/>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23913" y="3100388"/>
            <a:ext cx="8870950"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B470E60-09D3-4CC4-A13C-6B3488169E79}"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B6353AF-4920-4386-A8DB-5DE26FCAC6B7}" type="slidenum">
              <a:rPr lang="zh-TW" altLang="en-US"/>
              <a:pPr>
                <a:defRPr/>
              </a:pPr>
              <a:t>‹#›</a:t>
            </a:fld>
            <a:endParaRPr lang="zh-TW" altLang="en-US"/>
          </a:p>
        </p:txBody>
      </p:sp>
    </p:spTree>
    <p:extLst>
      <p:ext uri="{BB962C8B-B14F-4D97-AF65-F5344CB8AC3E}">
        <p14:creationId xmlns:p14="http://schemas.microsoft.com/office/powerpoint/2010/main" val="117666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22288"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94313"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E2502F10-CFCD-41D7-A1C7-D601B81607E2}"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6D4EF4B-C894-440A-8D1F-E015B715F333}" type="slidenum">
              <a:rPr lang="zh-TW" altLang="en-US"/>
              <a:pPr>
                <a:defRPr/>
              </a:pPr>
              <a:t>‹#›</a:t>
            </a:fld>
            <a:endParaRPr lang="zh-TW" altLang="en-US"/>
          </a:p>
        </p:txBody>
      </p:sp>
    </p:spTree>
    <p:extLst>
      <p:ext uri="{BB962C8B-B14F-4D97-AF65-F5344CB8AC3E}">
        <p14:creationId xmlns:p14="http://schemas.microsoft.com/office/powerpoint/2010/main" val="21321414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22288" y="1636713"/>
            <a:ext cx="46101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22288" y="2319338"/>
            <a:ext cx="46101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302250" y="1636713"/>
            <a:ext cx="46116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302250" y="2319338"/>
            <a:ext cx="46116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7C45ADB5-72CD-4EC9-9E11-F47F3A5B8745}" type="datetimeFigureOut">
              <a:rPr lang="zh-TW" altLang="en-US"/>
              <a:pPr>
                <a:defRPr/>
              </a:pPr>
              <a:t>2022/9/6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F942905-0F2C-4848-8D54-5B6EB21DEEA7}" type="slidenum">
              <a:rPr lang="zh-TW" altLang="en-US"/>
              <a:pPr>
                <a:defRPr/>
              </a:pPr>
              <a:t>‹#›</a:t>
            </a:fld>
            <a:endParaRPr lang="zh-TW" altLang="en-US"/>
          </a:p>
        </p:txBody>
      </p:sp>
    </p:spTree>
    <p:extLst>
      <p:ext uri="{BB962C8B-B14F-4D97-AF65-F5344CB8AC3E}">
        <p14:creationId xmlns:p14="http://schemas.microsoft.com/office/powerpoint/2010/main" val="401853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22288"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94313"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ED22B94-BC12-4A62-94B5-4AD783594BDD}"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FFC9E79-E046-42BB-B147-E47E2877453B}" type="slidenum">
              <a:rPr lang="zh-TW" altLang="en-US"/>
              <a:pPr>
                <a:defRPr/>
              </a:pPr>
              <a:t>‹#›</a:t>
            </a:fld>
            <a:endParaRPr lang="zh-TW" altLang="en-US"/>
          </a:p>
        </p:txBody>
      </p:sp>
    </p:spTree>
    <p:extLst>
      <p:ext uri="{BB962C8B-B14F-4D97-AF65-F5344CB8AC3E}">
        <p14:creationId xmlns:p14="http://schemas.microsoft.com/office/powerpoint/2010/main" val="1630987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A98A8579-D1CB-4D0B-B98E-94B970DE9B17}" type="datetimeFigureOut">
              <a:rPr lang="zh-TW" altLang="en-US"/>
              <a:pPr>
                <a:defRPr/>
              </a:pPr>
              <a:t>2022/9/6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5412475-F50B-4EB3-AD4F-12B6804FB165}" type="slidenum">
              <a:rPr lang="zh-TW" altLang="en-US"/>
              <a:pPr>
                <a:defRPr/>
              </a:pPr>
              <a:t>‹#›</a:t>
            </a:fld>
            <a:endParaRPr lang="zh-TW" altLang="en-US"/>
          </a:p>
        </p:txBody>
      </p:sp>
    </p:spTree>
    <p:extLst>
      <p:ext uri="{BB962C8B-B14F-4D97-AF65-F5344CB8AC3E}">
        <p14:creationId xmlns:p14="http://schemas.microsoft.com/office/powerpoint/2010/main" val="35561832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0A4A6AD-09CD-4696-9326-A0091874A183}" type="datetimeFigureOut">
              <a:rPr lang="zh-TW" altLang="en-US"/>
              <a:pPr>
                <a:defRPr/>
              </a:pPr>
              <a:t>2022/9/6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2464CA8C-D616-4AF7-A3F0-5F693F919A2B}" type="slidenum">
              <a:rPr lang="zh-TW" altLang="en-US"/>
              <a:pPr>
                <a:defRPr/>
              </a:pPr>
              <a:t>‹#›</a:t>
            </a:fld>
            <a:endParaRPr lang="zh-TW" altLang="en-US"/>
          </a:p>
        </p:txBody>
      </p:sp>
    </p:spTree>
    <p:extLst>
      <p:ext uri="{BB962C8B-B14F-4D97-AF65-F5344CB8AC3E}">
        <p14:creationId xmlns:p14="http://schemas.microsoft.com/office/powerpoint/2010/main" val="37275504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2288" y="290513"/>
            <a:ext cx="3433762" cy="1239837"/>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079875" y="290513"/>
            <a:ext cx="583406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22288" y="1530350"/>
            <a:ext cx="343376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69DBF56-EA3B-4481-8265-C63D2E403767}"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764C8A9-A04D-493A-9A68-932F718D64C8}" type="slidenum">
              <a:rPr lang="zh-TW" altLang="en-US"/>
              <a:pPr>
                <a:defRPr/>
              </a:pPr>
              <a:t>‹#›</a:t>
            </a:fld>
            <a:endParaRPr lang="zh-TW" altLang="en-US"/>
          </a:p>
        </p:txBody>
      </p:sp>
    </p:spTree>
    <p:extLst>
      <p:ext uri="{BB962C8B-B14F-4D97-AF65-F5344CB8AC3E}">
        <p14:creationId xmlns:p14="http://schemas.microsoft.com/office/powerpoint/2010/main" val="3732123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46288" y="5121275"/>
            <a:ext cx="6261100" cy="6032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46288" y="654050"/>
            <a:ext cx="6261100" cy="43894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46288" y="5724525"/>
            <a:ext cx="62611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93C962C-6FC9-4C4D-8798-F75D9B0D2269}"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CC3D868-44B1-41D0-9278-E75ECCAA1CFF}" type="slidenum">
              <a:rPr lang="zh-TW" altLang="en-US"/>
              <a:pPr>
                <a:defRPr/>
              </a:pPr>
              <a:t>‹#›</a:t>
            </a:fld>
            <a:endParaRPr lang="zh-TW" altLang="en-US"/>
          </a:p>
        </p:txBody>
      </p:sp>
    </p:spTree>
    <p:extLst>
      <p:ext uri="{BB962C8B-B14F-4D97-AF65-F5344CB8AC3E}">
        <p14:creationId xmlns:p14="http://schemas.microsoft.com/office/powerpoint/2010/main" val="3154873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63A5C4A-F4DB-4500-AD6A-06DE703EA5D8}"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A9751BB-555F-4DF2-993A-09780CF7E65B}" type="slidenum">
              <a:rPr lang="zh-TW" altLang="en-US"/>
              <a:pPr>
                <a:defRPr/>
              </a:pPr>
              <a:t>‹#›</a:t>
            </a:fld>
            <a:endParaRPr lang="zh-TW" altLang="en-US"/>
          </a:p>
        </p:txBody>
      </p:sp>
    </p:spTree>
    <p:extLst>
      <p:ext uri="{BB962C8B-B14F-4D97-AF65-F5344CB8AC3E}">
        <p14:creationId xmlns:p14="http://schemas.microsoft.com/office/powerpoint/2010/main" val="4612796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66025" y="293688"/>
            <a:ext cx="2347913" cy="624046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22288" y="293688"/>
            <a:ext cx="6891337" cy="62404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3679234-3B68-4367-B5C7-0EDBF9728687}"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BB0EE0C-7BDE-4D21-9A89-D10EC28ADBB7}" type="slidenum">
              <a:rPr lang="zh-TW" altLang="en-US"/>
              <a:pPr>
                <a:defRPr/>
              </a:pPr>
              <a:t>‹#›</a:t>
            </a:fld>
            <a:endParaRPr lang="zh-TW" altLang="en-US"/>
          </a:p>
        </p:txBody>
      </p:sp>
    </p:spTree>
    <p:extLst>
      <p:ext uri="{BB962C8B-B14F-4D97-AF65-F5344CB8AC3E}">
        <p14:creationId xmlns:p14="http://schemas.microsoft.com/office/powerpoint/2010/main" val="8820978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p:nvPr/>
        </p:nvSpPr>
        <p:spPr>
          <a:xfrm>
            <a:off x="0" y="4124715"/>
            <a:ext cx="10436225" cy="3190485"/>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5" name="Rectangle 11"/>
          <p:cNvSpPr/>
          <p:nvPr/>
        </p:nvSpPr>
        <p:spPr>
          <a:xfrm>
            <a:off x="0" y="0"/>
            <a:ext cx="10436225" cy="4124715"/>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dirty="0"/>
          </a:p>
        </p:txBody>
      </p:sp>
      <p:sp>
        <p:nvSpPr>
          <p:cNvPr id="6" name="Rectangle 12"/>
          <p:cNvSpPr/>
          <p:nvPr/>
        </p:nvSpPr>
        <p:spPr>
          <a:xfrm>
            <a:off x="0" y="2828925"/>
            <a:ext cx="10436225" cy="243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7" name="Oval 13"/>
          <p:cNvSpPr/>
          <p:nvPr/>
        </p:nvSpPr>
        <p:spPr>
          <a:xfrm>
            <a:off x="0" y="1706880"/>
            <a:ext cx="10436225" cy="54457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3" name="Subtitle 2"/>
          <p:cNvSpPr>
            <a:spLocks noGrp="1"/>
          </p:cNvSpPr>
          <p:nvPr>
            <p:ph type="subTitle" idx="1"/>
          </p:nvPr>
        </p:nvSpPr>
        <p:spPr>
          <a:xfrm>
            <a:off x="1682071" y="5389382"/>
            <a:ext cx="6433629" cy="940927"/>
          </a:xfrm>
        </p:spPr>
        <p:txBody>
          <a:bodyPr>
            <a:normAutofit/>
          </a:bodyPr>
          <a:lstStyle>
            <a:lvl1pPr marL="0" indent="0" algn="l">
              <a:buNone/>
              <a:defRPr sz="2400">
                <a:solidFill>
                  <a:schemeClr val="tx2"/>
                </a:solidFill>
              </a:defRPr>
            </a:lvl1pPr>
            <a:lvl2pPr marL="507172" indent="0" algn="ctr">
              <a:buNone/>
              <a:defRPr>
                <a:solidFill>
                  <a:schemeClr val="tx1">
                    <a:tint val="75000"/>
                  </a:schemeClr>
                </a:solidFill>
              </a:defRPr>
            </a:lvl2pPr>
            <a:lvl3pPr marL="1014344" indent="0" algn="ctr">
              <a:buNone/>
              <a:defRPr>
                <a:solidFill>
                  <a:schemeClr val="tx1">
                    <a:tint val="75000"/>
                  </a:schemeClr>
                </a:solidFill>
              </a:defRPr>
            </a:lvl3pPr>
            <a:lvl4pPr marL="1521516" indent="0" algn="ctr">
              <a:buNone/>
              <a:defRPr>
                <a:solidFill>
                  <a:schemeClr val="tx1">
                    <a:tint val="75000"/>
                  </a:schemeClr>
                </a:solidFill>
              </a:defRPr>
            </a:lvl4pPr>
            <a:lvl5pPr marL="2028688" indent="0" algn="ctr">
              <a:buNone/>
              <a:defRPr>
                <a:solidFill>
                  <a:schemeClr val="tx1">
                    <a:tint val="75000"/>
                  </a:schemeClr>
                </a:solidFill>
              </a:defRPr>
            </a:lvl5pPr>
            <a:lvl6pPr marL="2535860" indent="0" algn="ctr">
              <a:buNone/>
              <a:defRPr>
                <a:solidFill>
                  <a:schemeClr val="tx1">
                    <a:tint val="75000"/>
                  </a:schemeClr>
                </a:solidFill>
              </a:defRPr>
            </a:lvl6pPr>
            <a:lvl7pPr marL="3043032" indent="0" algn="ctr">
              <a:buNone/>
              <a:defRPr>
                <a:solidFill>
                  <a:schemeClr val="tx1">
                    <a:tint val="75000"/>
                  </a:schemeClr>
                </a:solidFill>
              </a:defRPr>
            </a:lvl7pPr>
            <a:lvl8pPr marL="3550204" indent="0" algn="ctr">
              <a:buNone/>
              <a:defRPr>
                <a:solidFill>
                  <a:schemeClr val="tx1">
                    <a:tint val="75000"/>
                  </a:schemeClr>
                </a:solidFill>
              </a:defRPr>
            </a:lvl8pPr>
            <a:lvl9pPr marL="4057376" indent="0" algn="ctr">
              <a:buNone/>
              <a:defRPr>
                <a:solidFill>
                  <a:schemeClr val="tx1">
                    <a:tint val="75000"/>
                  </a:schemeClr>
                </a:solidFill>
              </a:defRPr>
            </a:lvl9pPr>
          </a:lstStyle>
          <a:p>
            <a:r>
              <a:rPr lang="zh-TW" altLang="en-US"/>
              <a:t>按一下以編輯母片副標題樣式</a:t>
            </a:r>
            <a:endParaRPr lang="en-US" dirty="0"/>
          </a:p>
        </p:txBody>
      </p:sp>
      <p:sp>
        <p:nvSpPr>
          <p:cNvPr id="2" name="Title 1"/>
          <p:cNvSpPr>
            <a:spLocks noGrp="1"/>
          </p:cNvSpPr>
          <p:nvPr>
            <p:ph type="ctrTitle"/>
          </p:nvPr>
        </p:nvSpPr>
        <p:spPr>
          <a:xfrm>
            <a:off x="933121" y="3341110"/>
            <a:ext cx="8189368" cy="1912711"/>
          </a:xfrm>
          <a:effectLst/>
        </p:spPr>
        <p:txBody>
          <a:bodyPr/>
          <a:lstStyle>
            <a:lvl1pPr marL="710041" indent="-507172" algn="l">
              <a:defRPr sz="6000"/>
            </a:lvl1pPr>
          </a:lstStyle>
          <a:p>
            <a:r>
              <a:rPr lang="zh-TW" altLang="en-US"/>
              <a:t>按一下以編輯母片標題樣式</a:t>
            </a:r>
            <a:endParaRPr lang="en-US" dirty="0"/>
          </a:p>
        </p:txBody>
      </p:sp>
      <p:sp>
        <p:nvSpPr>
          <p:cNvPr id="8" name="Date Placeholder 3"/>
          <p:cNvSpPr>
            <a:spLocks noGrp="1"/>
          </p:cNvSpPr>
          <p:nvPr>
            <p:ph type="dt" sz="half" idx="10"/>
          </p:nvPr>
        </p:nvSpPr>
        <p:spPr/>
        <p:txBody>
          <a:bodyPr/>
          <a:lstStyle>
            <a:lvl1pPr>
              <a:defRPr/>
            </a:lvl1pPr>
          </a:lstStyle>
          <a:p>
            <a:pPr>
              <a:defRPr/>
            </a:pPr>
            <a:fld id="{C03D0F8F-DB7F-47E3-A3B9-418C019BDCD4}" type="datetimeFigureOut">
              <a:rPr lang="zh-TW" altLang="en-US"/>
              <a:pPr>
                <a:defRPr/>
              </a:pPr>
              <a:t>2022/9/6</a:t>
            </a:fld>
            <a:endParaRPr lang="zh-TW" altLang="en-US"/>
          </a:p>
        </p:txBody>
      </p:sp>
      <p:sp>
        <p:nvSpPr>
          <p:cNvPr id="9" name="Footer Placeholder 4"/>
          <p:cNvSpPr>
            <a:spLocks noGrp="1"/>
          </p:cNvSpPr>
          <p:nvPr>
            <p:ph type="ftr" sz="quarter" idx="11"/>
          </p:nvPr>
        </p:nvSpPr>
        <p:spPr/>
        <p:txBody>
          <a:bodyPr/>
          <a:lstStyle>
            <a:lvl1pPr>
              <a:defRPr/>
            </a:lvl1pPr>
          </a:lstStyle>
          <a:p>
            <a:pPr>
              <a:defRPr/>
            </a:pPr>
            <a:endParaRPr lang="zh-TW" altLang="en-US"/>
          </a:p>
        </p:txBody>
      </p:sp>
      <p:sp>
        <p:nvSpPr>
          <p:cNvPr id="10" name="Slide Number Placeholder 5"/>
          <p:cNvSpPr>
            <a:spLocks noGrp="1"/>
          </p:cNvSpPr>
          <p:nvPr>
            <p:ph type="sldNum" sz="quarter" idx="12"/>
          </p:nvPr>
        </p:nvSpPr>
        <p:spPr/>
        <p:txBody>
          <a:bodyPr/>
          <a:lstStyle>
            <a:lvl1pPr>
              <a:defRPr smtClean="0"/>
            </a:lvl1pPr>
          </a:lstStyle>
          <a:p>
            <a:pPr>
              <a:defRPr/>
            </a:pPr>
            <a:fld id="{7E0E3125-E8B5-48E1-AA0D-D67211E0650C}" type="slidenum">
              <a:rPr lang="zh-TW" altLang="en-US"/>
              <a:pPr>
                <a:defRPr/>
              </a:pPr>
              <a:t>‹#›</a:t>
            </a:fld>
            <a:endParaRPr lang="zh-TW" altLang="en-US"/>
          </a:p>
        </p:txBody>
      </p:sp>
    </p:spTree>
    <p:extLst>
      <p:ext uri="{BB962C8B-B14F-4D97-AF65-F5344CB8AC3E}">
        <p14:creationId xmlns:p14="http://schemas.microsoft.com/office/powerpoint/2010/main" val="8518781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304528" y="780288"/>
            <a:ext cx="7305358" cy="370636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4"/>
          </p:nvPr>
        </p:nvSpPr>
        <p:spPr/>
        <p:txBody>
          <a:bodyPr/>
          <a:lstStyle>
            <a:lvl1pPr>
              <a:defRPr/>
            </a:lvl1pPr>
          </a:lstStyle>
          <a:p>
            <a:pPr>
              <a:defRPr/>
            </a:pPr>
            <a:fld id="{FEF00A16-3413-425E-AA0F-638B3F407283}" type="datetimeFigureOut">
              <a:rPr lang="zh-TW" altLang="en-US"/>
              <a:pPr>
                <a:defRPr/>
              </a:pPr>
              <a:t>2022/9/6</a:t>
            </a:fld>
            <a:endParaRPr lang="zh-TW" altLang="en-US"/>
          </a:p>
        </p:txBody>
      </p:sp>
      <p:sp>
        <p:nvSpPr>
          <p:cNvPr id="5" name="Footer Placeholder 4"/>
          <p:cNvSpPr>
            <a:spLocks noGrp="1"/>
          </p:cNvSpPr>
          <p:nvPr>
            <p:ph type="ftr" sz="quarter" idx="15"/>
          </p:nvPr>
        </p:nvSpPr>
        <p:spPr/>
        <p:txBody>
          <a:bodyPr/>
          <a:lstStyle>
            <a:lvl1pPr>
              <a:defRPr/>
            </a:lvl1pPr>
          </a:lstStyle>
          <a:p>
            <a:pPr>
              <a:defRPr/>
            </a:pPr>
            <a:endParaRPr lang="zh-TW" altLang="en-US"/>
          </a:p>
        </p:txBody>
      </p:sp>
      <p:sp>
        <p:nvSpPr>
          <p:cNvPr id="6" name="Slide Number Placeholder 5"/>
          <p:cNvSpPr>
            <a:spLocks noGrp="1"/>
          </p:cNvSpPr>
          <p:nvPr>
            <p:ph type="sldNum" sz="quarter" idx="16"/>
          </p:nvPr>
        </p:nvSpPr>
        <p:spPr/>
        <p:txBody>
          <a:bodyPr/>
          <a:lstStyle>
            <a:lvl1pPr>
              <a:defRPr/>
            </a:lvl1pPr>
          </a:lstStyle>
          <a:p>
            <a:pPr>
              <a:defRPr/>
            </a:pPr>
            <a:fld id="{99753E61-9FCE-4DA8-BB62-665930BE3EE6}" type="slidenum">
              <a:rPr lang="zh-TW" altLang="en-US"/>
              <a:pPr>
                <a:defRPr/>
              </a:pPr>
              <a:t>‹#›</a:t>
            </a:fld>
            <a:endParaRPr lang="zh-TW" altLang="en-US"/>
          </a:p>
        </p:txBody>
      </p:sp>
    </p:spTree>
    <p:extLst>
      <p:ext uri="{BB962C8B-B14F-4D97-AF65-F5344CB8AC3E}">
        <p14:creationId xmlns:p14="http://schemas.microsoft.com/office/powerpoint/2010/main" val="4182092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Rectangle 6"/>
          <p:cNvSpPr/>
          <p:nvPr/>
        </p:nvSpPr>
        <p:spPr>
          <a:xfrm>
            <a:off x="0" y="4124715"/>
            <a:ext cx="10436225" cy="3190485"/>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5" name="Rectangle 7"/>
          <p:cNvSpPr/>
          <p:nvPr/>
        </p:nvSpPr>
        <p:spPr>
          <a:xfrm>
            <a:off x="0" y="0"/>
            <a:ext cx="10436225" cy="4124715"/>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dirty="0"/>
          </a:p>
        </p:txBody>
      </p:sp>
      <p:sp>
        <p:nvSpPr>
          <p:cNvPr id="6" name="Rectangle 8"/>
          <p:cNvSpPr/>
          <p:nvPr/>
        </p:nvSpPr>
        <p:spPr>
          <a:xfrm>
            <a:off x="0" y="2828925"/>
            <a:ext cx="10436225" cy="243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7" name="Oval 9"/>
          <p:cNvSpPr/>
          <p:nvPr/>
        </p:nvSpPr>
        <p:spPr>
          <a:xfrm>
            <a:off x="0" y="1706880"/>
            <a:ext cx="10436225" cy="54457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2" name="Title 1"/>
          <p:cNvSpPr>
            <a:spLocks noGrp="1"/>
          </p:cNvSpPr>
          <p:nvPr>
            <p:ph type="title"/>
          </p:nvPr>
        </p:nvSpPr>
        <p:spPr>
          <a:xfrm>
            <a:off x="2320525" y="2317491"/>
            <a:ext cx="6809872" cy="2584902"/>
          </a:xfrm>
          <a:effectLst/>
        </p:spPr>
        <p:txBody>
          <a:bodyPr anchor="b"/>
          <a:lstStyle>
            <a:lvl1pPr algn="r">
              <a:defRPr sz="51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308248" y="4914679"/>
            <a:ext cx="6814241" cy="891157"/>
          </a:xfrm>
        </p:spPr>
        <p:txBody>
          <a:bodyPr/>
          <a:lstStyle>
            <a:lvl1pPr marL="0" indent="0" algn="r">
              <a:buNone/>
              <a:defRPr sz="2200">
                <a:solidFill>
                  <a:schemeClr val="tx2"/>
                </a:solidFill>
              </a:defRPr>
            </a:lvl1pPr>
            <a:lvl2pPr marL="507172" indent="0">
              <a:buNone/>
              <a:defRPr sz="2000">
                <a:solidFill>
                  <a:schemeClr val="tx1">
                    <a:tint val="75000"/>
                  </a:schemeClr>
                </a:solidFill>
              </a:defRPr>
            </a:lvl2pPr>
            <a:lvl3pPr marL="1014344" indent="0">
              <a:buNone/>
              <a:defRPr sz="1800">
                <a:solidFill>
                  <a:schemeClr val="tx1">
                    <a:tint val="75000"/>
                  </a:schemeClr>
                </a:solidFill>
              </a:defRPr>
            </a:lvl3pPr>
            <a:lvl4pPr marL="1521516" indent="0">
              <a:buNone/>
              <a:defRPr sz="1600">
                <a:solidFill>
                  <a:schemeClr val="tx1">
                    <a:tint val="75000"/>
                  </a:schemeClr>
                </a:solidFill>
              </a:defRPr>
            </a:lvl4pPr>
            <a:lvl5pPr marL="2028688" indent="0">
              <a:buNone/>
              <a:defRPr sz="1600">
                <a:solidFill>
                  <a:schemeClr val="tx1">
                    <a:tint val="75000"/>
                  </a:schemeClr>
                </a:solidFill>
              </a:defRPr>
            </a:lvl5pPr>
            <a:lvl6pPr marL="2535860" indent="0">
              <a:buNone/>
              <a:defRPr sz="1600">
                <a:solidFill>
                  <a:schemeClr val="tx1">
                    <a:tint val="75000"/>
                  </a:schemeClr>
                </a:solidFill>
              </a:defRPr>
            </a:lvl6pPr>
            <a:lvl7pPr marL="3043032" indent="0">
              <a:buNone/>
              <a:defRPr sz="1600">
                <a:solidFill>
                  <a:schemeClr val="tx1">
                    <a:tint val="75000"/>
                  </a:schemeClr>
                </a:solidFill>
              </a:defRPr>
            </a:lvl7pPr>
            <a:lvl8pPr marL="3550204" indent="0">
              <a:buNone/>
              <a:defRPr sz="1600">
                <a:solidFill>
                  <a:schemeClr val="tx1">
                    <a:tint val="75000"/>
                  </a:schemeClr>
                </a:solidFill>
              </a:defRPr>
            </a:lvl8pPr>
            <a:lvl9pPr marL="4057376" indent="0">
              <a:buNone/>
              <a:defRPr sz="1600">
                <a:solidFill>
                  <a:schemeClr val="tx1">
                    <a:tint val="75000"/>
                  </a:schemeClr>
                </a:solidFill>
              </a:defRPr>
            </a:lvl9pPr>
          </a:lstStyle>
          <a:p>
            <a:pPr lvl="0"/>
            <a:r>
              <a:rPr lang="zh-TW" altLang="en-US"/>
              <a:t>按一下以編輯母片文字樣式</a:t>
            </a:r>
          </a:p>
        </p:txBody>
      </p:sp>
      <p:sp>
        <p:nvSpPr>
          <p:cNvPr id="8" name="Date Placeholder 3"/>
          <p:cNvSpPr>
            <a:spLocks noGrp="1"/>
          </p:cNvSpPr>
          <p:nvPr>
            <p:ph type="dt" sz="half" idx="10"/>
          </p:nvPr>
        </p:nvSpPr>
        <p:spPr/>
        <p:txBody>
          <a:bodyPr/>
          <a:lstStyle>
            <a:lvl1pPr>
              <a:defRPr/>
            </a:lvl1pPr>
          </a:lstStyle>
          <a:p>
            <a:pPr>
              <a:defRPr/>
            </a:pPr>
            <a:fld id="{73CFFD04-58CD-49BF-9C16-6E53703AFDBF}" type="datetimeFigureOut">
              <a:rPr lang="zh-TW" altLang="en-US"/>
              <a:pPr>
                <a:defRPr/>
              </a:pPr>
              <a:t>2022/9/6</a:t>
            </a:fld>
            <a:endParaRPr lang="zh-TW" altLang="en-US"/>
          </a:p>
        </p:txBody>
      </p:sp>
      <p:sp>
        <p:nvSpPr>
          <p:cNvPr id="9" name="Footer Placeholder 4"/>
          <p:cNvSpPr>
            <a:spLocks noGrp="1"/>
          </p:cNvSpPr>
          <p:nvPr>
            <p:ph type="ftr" sz="quarter" idx="11"/>
          </p:nvPr>
        </p:nvSpPr>
        <p:spPr/>
        <p:txBody>
          <a:bodyPr/>
          <a:lstStyle>
            <a:lvl1pPr>
              <a:defRPr/>
            </a:lvl1pPr>
          </a:lstStyle>
          <a:p>
            <a:pPr>
              <a:defRPr/>
            </a:pPr>
            <a:endParaRPr lang="zh-TW" altLang="en-US"/>
          </a:p>
        </p:txBody>
      </p:sp>
      <p:sp>
        <p:nvSpPr>
          <p:cNvPr id="10" name="Slide Number Placeholder 5"/>
          <p:cNvSpPr>
            <a:spLocks noGrp="1"/>
          </p:cNvSpPr>
          <p:nvPr>
            <p:ph type="sldNum" sz="quarter" idx="12"/>
          </p:nvPr>
        </p:nvSpPr>
        <p:spPr/>
        <p:txBody>
          <a:bodyPr/>
          <a:lstStyle>
            <a:lvl1pPr>
              <a:defRPr smtClean="0"/>
            </a:lvl1pPr>
          </a:lstStyle>
          <a:p>
            <a:pPr>
              <a:defRPr/>
            </a:pPr>
            <a:fld id="{F541C895-381B-4AF3-8CBA-8091F1C38988}" type="slidenum">
              <a:rPr lang="zh-TW" altLang="en-US"/>
              <a:pPr>
                <a:defRPr/>
              </a:pPr>
              <a:t>‹#›</a:t>
            </a:fld>
            <a:endParaRPr lang="zh-TW" altLang="en-US"/>
          </a:p>
        </p:txBody>
      </p:sp>
    </p:spTree>
    <p:extLst>
      <p:ext uri="{BB962C8B-B14F-4D97-AF65-F5344CB8AC3E}">
        <p14:creationId xmlns:p14="http://schemas.microsoft.com/office/powerpoint/2010/main" val="32282324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304527" y="780287"/>
            <a:ext cx="3819658" cy="370636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5301602" y="780288"/>
            <a:ext cx="3819658" cy="370636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3"/>
          <p:cNvSpPr>
            <a:spLocks noGrp="1"/>
          </p:cNvSpPr>
          <p:nvPr>
            <p:ph type="dt" sz="half" idx="15"/>
          </p:nvPr>
        </p:nvSpPr>
        <p:spPr/>
        <p:txBody>
          <a:bodyPr/>
          <a:lstStyle>
            <a:lvl1pPr>
              <a:defRPr/>
            </a:lvl1pPr>
          </a:lstStyle>
          <a:p>
            <a:pPr>
              <a:defRPr/>
            </a:pPr>
            <a:fld id="{5997F50F-E10E-45AB-81E7-C2761400C6CC}" type="datetimeFigureOut">
              <a:rPr lang="zh-TW" altLang="en-US"/>
              <a:pPr>
                <a:defRPr/>
              </a:pPr>
              <a:t>2022/9/6</a:t>
            </a:fld>
            <a:endParaRPr lang="zh-TW" altLang="en-US"/>
          </a:p>
        </p:txBody>
      </p:sp>
      <p:sp>
        <p:nvSpPr>
          <p:cNvPr id="6" name="Footer Placeholder 4"/>
          <p:cNvSpPr>
            <a:spLocks noGrp="1"/>
          </p:cNvSpPr>
          <p:nvPr>
            <p:ph type="ftr" sz="quarter" idx="16"/>
          </p:nvPr>
        </p:nvSpPr>
        <p:spPr/>
        <p:txBody>
          <a:bodyPr/>
          <a:lstStyle>
            <a:lvl1pPr>
              <a:defRPr/>
            </a:lvl1pPr>
          </a:lstStyle>
          <a:p>
            <a:pPr>
              <a:defRPr/>
            </a:pPr>
            <a:endParaRPr lang="zh-TW" altLang="en-US"/>
          </a:p>
        </p:txBody>
      </p:sp>
      <p:sp>
        <p:nvSpPr>
          <p:cNvPr id="7" name="Slide Number Placeholder 5"/>
          <p:cNvSpPr>
            <a:spLocks noGrp="1"/>
          </p:cNvSpPr>
          <p:nvPr>
            <p:ph type="sldNum" sz="quarter" idx="17"/>
          </p:nvPr>
        </p:nvSpPr>
        <p:spPr/>
        <p:txBody>
          <a:bodyPr/>
          <a:lstStyle>
            <a:lvl1pPr>
              <a:defRPr/>
            </a:lvl1pPr>
          </a:lstStyle>
          <a:p>
            <a:pPr>
              <a:defRPr/>
            </a:pPr>
            <a:fld id="{B99D597A-4B13-4D9C-BE42-C5FB540833E8}" type="slidenum">
              <a:rPr lang="zh-TW" altLang="en-US"/>
              <a:pPr>
                <a:defRPr/>
              </a:pPr>
              <a:t>‹#›</a:t>
            </a:fld>
            <a:endParaRPr lang="zh-TW" altLang="en-US"/>
          </a:p>
        </p:txBody>
      </p:sp>
    </p:spTree>
    <p:extLst>
      <p:ext uri="{BB962C8B-B14F-4D97-AF65-F5344CB8AC3E}">
        <p14:creationId xmlns:p14="http://schemas.microsoft.com/office/powerpoint/2010/main" val="2125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22288" y="1636713"/>
            <a:ext cx="46101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22288" y="2319338"/>
            <a:ext cx="46101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302250" y="1636713"/>
            <a:ext cx="46116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302250" y="2319338"/>
            <a:ext cx="46116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715DC103-0455-4CB8-917C-C78BBB6A8F81}" type="datetimeFigureOut">
              <a:rPr lang="zh-TW" altLang="en-US"/>
              <a:pPr>
                <a:defRPr/>
              </a:pPr>
              <a:t>2022/9/6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10223C8-BB72-4BDA-865C-99FE9640BF46}" type="slidenum">
              <a:rPr lang="zh-TW" altLang="en-US"/>
              <a:pPr>
                <a:defRPr/>
              </a:pPr>
              <a:t>‹#›</a:t>
            </a:fld>
            <a:endParaRPr lang="zh-TW" altLang="en-US"/>
          </a:p>
        </p:txBody>
      </p:sp>
    </p:spTree>
    <p:extLst>
      <p:ext uri="{BB962C8B-B14F-4D97-AF65-F5344CB8AC3E}">
        <p14:creationId xmlns:p14="http://schemas.microsoft.com/office/powerpoint/2010/main" val="1762120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04528" y="780288"/>
            <a:ext cx="3819658" cy="682413"/>
          </a:xfrm>
        </p:spPr>
        <p:txBody>
          <a:bodyPr anchor="b">
            <a:noAutofit/>
          </a:bodyPr>
          <a:lstStyle>
            <a:lvl1pPr marL="0" indent="0" algn="ctr">
              <a:buNone/>
              <a:defRPr lang="en-US" sz="27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07172" indent="0">
              <a:buNone/>
              <a:defRPr sz="2200" b="1"/>
            </a:lvl2pPr>
            <a:lvl3pPr marL="1014344" indent="0">
              <a:buNone/>
              <a:defRPr sz="2000" b="1"/>
            </a:lvl3pPr>
            <a:lvl4pPr marL="1521516" indent="0">
              <a:buNone/>
              <a:defRPr sz="1800" b="1"/>
            </a:lvl4pPr>
            <a:lvl5pPr marL="2028688" indent="0">
              <a:buNone/>
              <a:defRPr sz="1800" b="1"/>
            </a:lvl5pPr>
            <a:lvl6pPr marL="2535860" indent="0">
              <a:buNone/>
              <a:defRPr sz="1800" b="1"/>
            </a:lvl6pPr>
            <a:lvl7pPr marL="3043032" indent="0">
              <a:buNone/>
              <a:defRPr sz="1800" b="1"/>
            </a:lvl7pPr>
            <a:lvl8pPr marL="3550204" indent="0">
              <a:buNone/>
              <a:defRPr sz="1800" b="1"/>
            </a:lvl8pPr>
            <a:lvl9pPr marL="4057376" indent="0">
              <a:buNone/>
              <a:defRPr sz="1800" b="1"/>
            </a:lvl9pPr>
          </a:lstStyle>
          <a:p>
            <a:pPr lvl="0"/>
            <a:r>
              <a:rPr lang="zh-TW" altLang="en-US"/>
              <a:t>按一下以編輯母片文字樣式</a:t>
            </a:r>
          </a:p>
        </p:txBody>
      </p:sp>
      <p:sp>
        <p:nvSpPr>
          <p:cNvPr id="4" name="Content Placeholder 3"/>
          <p:cNvSpPr>
            <a:spLocks noGrp="1"/>
          </p:cNvSpPr>
          <p:nvPr>
            <p:ph sz="half" idx="2"/>
          </p:nvPr>
        </p:nvSpPr>
        <p:spPr>
          <a:xfrm>
            <a:off x="1319876" y="1493682"/>
            <a:ext cx="3819658" cy="292608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304056" y="780288"/>
            <a:ext cx="3819658" cy="682413"/>
          </a:xfrm>
        </p:spPr>
        <p:txBody>
          <a:bodyPr anchor="b">
            <a:noAutofit/>
          </a:bodyPr>
          <a:lstStyle>
            <a:lvl1pPr marL="0" indent="0" algn="ctr">
              <a:buNone/>
              <a:defRPr lang="en-US" sz="27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507172" indent="0">
              <a:buNone/>
              <a:defRPr sz="2200" b="1"/>
            </a:lvl2pPr>
            <a:lvl3pPr marL="1014344" indent="0">
              <a:buNone/>
              <a:defRPr sz="2000" b="1"/>
            </a:lvl3pPr>
            <a:lvl4pPr marL="1521516" indent="0">
              <a:buNone/>
              <a:defRPr sz="1800" b="1"/>
            </a:lvl4pPr>
            <a:lvl5pPr marL="2028688" indent="0">
              <a:buNone/>
              <a:defRPr sz="1800" b="1"/>
            </a:lvl5pPr>
            <a:lvl6pPr marL="2535860" indent="0">
              <a:buNone/>
              <a:defRPr sz="1800" b="1"/>
            </a:lvl6pPr>
            <a:lvl7pPr marL="3043032" indent="0">
              <a:buNone/>
              <a:defRPr sz="1800" b="1"/>
            </a:lvl7pPr>
            <a:lvl8pPr marL="3550204" indent="0">
              <a:buNone/>
              <a:defRPr sz="1800" b="1"/>
            </a:lvl8pPr>
            <a:lvl9pPr marL="4057376" indent="0">
              <a:buNone/>
              <a:defRPr sz="1800" b="1"/>
            </a:lvl9pPr>
          </a:lstStyle>
          <a:p>
            <a:pPr lvl="0"/>
            <a:r>
              <a:rPr lang="zh-TW" altLang="en-US"/>
              <a:t>按一下以編輯母片文字樣式</a:t>
            </a:r>
          </a:p>
        </p:txBody>
      </p:sp>
      <p:sp>
        <p:nvSpPr>
          <p:cNvPr id="6" name="Content Placeholder 5"/>
          <p:cNvSpPr>
            <a:spLocks noGrp="1"/>
          </p:cNvSpPr>
          <p:nvPr>
            <p:ph sz="quarter" idx="4"/>
          </p:nvPr>
        </p:nvSpPr>
        <p:spPr>
          <a:xfrm>
            <a:off x="5301458" y="1492301"/>
            <a:ext cx="3819658" cy="2926080"/>
          </a:xfrm>
        </p:spPr>
        <p:txBody>
          <a:bodyPr>
            <a:normAutofit/>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10" name="Title 9"/>
          <p:cNvSpPr>
            <a:spLocks noGrp="1"/>
          </p:cNvSpPr>
          <p:nvPr>
            <p:ph type="title"/>
          </p:nvPr>
        </p:nvSpPr>
        <p:spPr/>
        <p:txBody>
          <a:bodyPr/>
          <a:lstStyle/>
          <a:p>
            <a:r>
              <a:rPr lang="zh-TW" altLang="en-US"/>
              <a:t>按一下以編輯母片標題樣式</a:t>
            </a:r>
            <a:endParaRPr lang="en-US" dirty="0"/>
          </a:p>
        </p:txBody>
      </p:sp>
      <p:sp>
        <p:nvSpPr>
          <p:cNvPr id="7" name="Date Placeholder 3"/>
          <p:cNvSpPr>
            <a:spLocks noGrp="1"/>
          </p:cNvSpPr>
          <p:nvPr>
            <p:ph type="dt" sz="half" idx="10"/>
          </p:nvPr>
        </p:nvSpPr>
        <p:spPr/>
        <p:txBody>
          <a:bodyPr/>
          <a:lstStyle>
            <a:lvl1pPr>
              <a:defRPr/>
            </a:lvl1pPr>
          </a:lstStyle>
          <a:p>
            <a:pPr>
              <a:defRPr/>
            </a:pPr>
            <a:fld id="{25AB1FF7-5A33-4A02-A314-966ACA6B50AF}" type="datetimeFigureOut">
              <a:rPr lang="zh-TW" altLang="en-US"/>
              <a:pPr>
                <a:defRPr/>
              </a:pPr>
              <a:t>2022/9/6</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A5B0F40-4DF4-425C-ABC5-DA360E6CD4C7}" type="slidenum">
              <a:rPr lang="zh-TW" altLang="en-US"/>
              <a:pPr>
                <a:defRPr/>
              </a:pPr>
              <a:t>‹#›</a:t>
            </a:fld>
            <a:endParaRPr lang="zh-TW" altLang="en-US"/>
          </a:p>
        </p:txBody>
      </p:sp>
    </p:spTree>
    <p:extLst>
      <p:ext uri="{BB962C8B-B14F-4D97-AF65-F5344CB8AC3E}">
        <p14:creationId xmlns:p14="http://schemas.microsoft.com/office/powerpoint/2010/main" val="1439548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FAF6B286-0085-43CE-9A5C-6164C249961D}" type="datetimeFigureOut">
              <a:rPr lang="zh-TW" altLang="en-US"/>
              <a:pPr>
                <a:defRPr/>
              </a:pPr>
              <a:t>2022/9/6</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93B7552D-CA6A-4468-8353-431E4A977433}" type="slidenum">
              <a:rPr lang="zh-TW" altLang="en-US"/>
              <a:pPr>
                <a:defRPr/>
              </a:pPr>
              <a:t>‹#›</a:t>
            </a:fld>
            <a:endParaRPr lang="zh-TW" altLang="en-US"/>
          </a:p>
        </p:txBody>
      </p:sp>
    </p:spTree>
    <p:extLst>
      <p:ext uri="{BB962C8B-B14F-4D97-AF65-F5344CB8AC3E}">
        <p14:creationId xmlns:p14="http://schemas.microsoft.com/office/powerpoint/2010/main" val="2485888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vl1pPr>
          </a:lstStyle>
          <a:p>
            <a:pPr>
              <a:defRPr/>
            </a:pPr>
            <a:fld id="{5B2EFEE8-F89D-4E97-B805-BF23380193E5}" type="datetimeFigureOut">
              <a:rPr lang="en-US"/>
              <a:pPr>
                <a:defRPr/>
              </a:pPr>
              <a:t>9/6/2022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23921C5E-6DC0-4ED3-A0C4-9BEE1315D6DA}" type="slidenum">
              <a:rPr lang="en-US" altLang="zh-TW"/>
              <a:pPr>
                <a:defRPr/>
              </a:pPr>
              <a:t>‹#›</a:t>
            </a:fld>
            <a:endParaRPr lang="en-US" altLang="zh-TW"/>
          </a:p>
        </p:txBody>
      </p:sp>
    </p:spTree>
    <p:extLst>
      <p:ext uri="{BB962C8B-B14F-4D97-AF65-F5344CB8AC3E}">
        <p14:creationId xmlns:p14="http://schemas.microsoft.com/office/powerpoint/2010/main" val="1177936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957676" y="2357120"/>
            <a:ext cx="4149935" cy="1342393"/>
          </a:xfrm>
          <a:effectLst/>
        </p:spPr>
        <p:txBody>
          <a:bodyPr anchor="b"/>
          <a:lstStyle>
            <a:lvl1pPr marL="253586" indent="-253586" algn="l">
              <a:defRPr sz="31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5242669" y="780288"/>
            <a:ext cx="4584777" cy="5221045"/>
          </a:xfrm>
        </p:spPr>
        <p:txBody>
          <a:bodyPr anchor="ctr"/>
          <a:lstStyle>
            <a:lvl1pPr>
              <a:defRPr sz="2400"/>
            </a:lvl1pPr>
            <a:lvl2pPr>
              <a:defRPr sz="2200"/>
            </a:lvl2pPr>
            <a:lvl3pPr>
              <a:defRPr sz="2000"/>
            </a:lvl3pPr>
            <a:lvl4pPr>
              <a:defRPr sz="1800"/>
            </a:lvl4pPr>
            <a:lvl5pPr>
              <a:defRPr sz="1600"/>
            </a:lvl5pPr>
            <a:lvl6pPr>
              <a:defRPr sz="2200"/>
            </a:lvl6pPr>
            <a:lvl7pPr>
              <a:defRPr sz="2200"/>
            </a:lvl7pPr>
            <a:lvl8pPr>
              <a:defRPr sz="2200"/>
            </a:lvl8pPr>
            <a:lvl9pPr>
              <a:defRPr sz="2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27791" y="3730989"/>
            <a:ext cx="3867544" cy="2282153"/>
          </a:xfrm>
        </p:spPr>
        <p:txBody>
          <a:bodyPr/>
          <a:lstStyle>
            <a:lvl1pPr marL="0" indent="0">
              <a:buNone/>
              <a:defRPr sz="1600"/>
            </a:lvl1pPr>
            <a:lvl2pPr marL="507172" indent="0">
              <a:buNone/>
              <a:defRPr sz="1300"/>
            </a:lvl2pPr>
            <a:lvl3pPr marL="1014344" indent="0">
              <a:buNone/>
              <a:defRPr sz="1100"/>
            </a:lvl3pPr>
            <a:lvl4pPr marL="1521516" indent="0">
              <a:buNone/>
              <a:defRPr sz="1000"/>
            </a:lvl4pPr>
            <a:lvl5pPr marL="2028688" indent="0">
              <a:buNone/>
              <a:defRPr sz="1000"/>
            </a:lvl5pPr>
            <a:lvl6pPr marL="2535860" indent="0">
              <a:buNone/>
              <a:defRPr sz="1000"/>
            </a:lvl6pPr>
            <a:lvl7pPr marL="3043032" indent="0">
              <a:buNone/>
              <a:defRPr sz="1000"/>
            </a:lvl7pPr>
            <a:lvl8pPr marL="3550204" indent="0">
              <a:buNone/>
              <a:defRPr sz="1000"/>
            </a:lvl8pPr>
            <a:lvl9pPr marL="4057376" indent="0">
              <a:buNone/>
              <a:defRPr sz="1000"/>
            </a:lvl9pPr>
          </a:lstStyle>
          <a:p>
            <a:pPr lvl="0"/>
            <a:r>
              <a:rPr lang="zh-TW" altLang="en-US"/>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68437F83-260D-446E-9AFB-728046BE2FFD}" type="datetimeFigureOut">
              <a:rPr lang="zh-TW" altLang="en-US"/>
              <a:pPr>
                <a:defRPr/>
              </a:pPr>
              <a:t>2022/9/6</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FA6F9ADC-B604-4311-9D84-EA93C3D6F39B}" type="slidenum">
              <a:rPr lang="zh-TW" altLang="en-US"/>
              <a:pPr>
                <a:defRPr/>
              </a:pPr>
              <a:t>‹#›</a:t>
            </a:fld>
            <a:endParaRPr lang="zh-TW" altLang="en-US"/>
          </a:p>
        </p:txBody>
      </p:sp>
    </p:spTree>
    <p:extLst>
      <p:ext uri="{BB962C8B-B14F-4D97-AF65-F5344CB8AC3E}">
        <p14:creationId xmlns:p14="http://schemas.microsoft.com/office/powerpoint/2010/main" val="21751333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ectangle 7"/>
          <p:cNvSpPr/>
          <p:nvPr/>
        </p:nvSpPr>
        <p:spPr>
          <a:xfrm>
            <a:off x="0" y="4124715"/>
            <a:ext cx="10436225" cy="3190485"/>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6" name="Rectangle 8"/>
          <p:cNvSpPr/>
          <p:nvPr/>
        </p:nvSpPr>
        <p:spPr>
          <a:xfrm>
            <a:off x="0" y="0"/>
            <a:ext cx="10436225" cy="4124715"/>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dirty="0"/>
          </a:p>
        </p:txBody>
      </p:sp>
      <p:sp>
        <p:nvSpPr>
          <p:cNvPr id="7" name="Rectangle 9"/>
          <p:cNvSpPr/>
          <p:nvPr/>
        </p:nvSpPr>
        <p:spPr>
          <a:xfrm>
            <a:off x="0" y="2828925"/>
            <a:ext cx="10436225" cy="243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8" name="Oval 10"/>
          <p:cNvSpPr/>
          <p:nvPr/>
        </p:nvSpPr>
        <p:spPr>
          <a:xfrm>
            <a:off x="0" y="1706880"/>
            <a:ext cx="10436225" cy="544576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3" name="Picture Placeholder 2"/>
          <p:cNvSpPr>
            <a:spLocks noGrp="1"/>
          </p:cNvSpPr>
          <p:nvPr>
            <p:ph type="pic" idx="1"/>
          </p:nvPr>
        </p:nvSpPr>
        <p:spPr>
          <a:xfrm>
            <a:off x="5107604" y="1219200"/>
            <a:ext cx="4696301" cy="333632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200"/>
            </a:lvl1pPr>
            <a:lvl2pPr marL="507172" indent="0">
              <a:buNone/>
              <a:defRPr sz="3100"/>
            </a:lvl2pPr>
            <a:lvl3pPr marL="1014344" indent="0">
              <a:buNone/>
              <a:defRPr sz="2700"/>
            </a:lvl3pPr>
            <a:lvl4pPr marL="1521516" indent="0">
              <a:buNone/>
              <a:defRPr sz="2200"/>
            </a:lvl4pPr>
            <a:lvl5pPr marL="2028688" indent="0">
              <a:buNone/>
              <a:defRPr sz="2200"/>
            </a:lvl5pPr>
            <a:lvl6pPr marL="2535860" indent="0">
              <a:buNone/>
              <a:defRPr sz="2200"/>
            </a:lvl6pPr>
            <a:lvl7pPr marL="3043032" indent="0">
              <a:buNone/>
              <a:defRPr sz="2200"/>
            </a:lvl7pPr>
            <a:lvl8pPr marL="3550204" indent="0">
              <a:buNone/>
              <a:defRPr sz="2200"/>
            </a:lvl8pPr>
            <a:lvl9pPr marL="4057376" indent="0">
              <a:buNone/>
              <a:defRPr sz="2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1001950" y="1077852"/>
            <a:ext cx="4216164" cy="2307221"/>
          </a:xfrm>
        </p:spPr>
        <p:txBody>
          <a:bodyPr anchor="b"/>
          <a:lstStyle>
            <a:lvl1pPr marL="202869" indent="-202869">
              <a:buFont typeface="Georgia" pitchFamily="18" charset="0"/>
              <a:buChar char="*"/>
              <a:defRPr sz="1800"/>
            </a:lvl1pPr>
            <a:lvl2pPr marL="507172" indent="0">
              <a:buNone/>
              <a:defRPr sz="1300"/>
            </a:lvl2pPr>
            <a:lvl3pPr marL="1014344" indent="0">
              <a:buNone/>
              <a:defRPr sz="1100"/>
            </a:lvl3pPr>
            <a:lvl4pPr marL="1521516" indent="0">
              <a:buNone/>
              <a:defRPr sz="1000"/>
            </a:lvl4pPr>
            <a:lvl5pPr marL="2028688" indent="0">
              <a:buNone/>
              <a:defRPr sz="1000"/>
            </a:lvl5pPr>
            <a:lvl6pPr marL="2535860" indent="0">
              <a:buNone/>
              <a:defRPr sz="1000"/>
            </a:lvl6pPr>
            <a:lvl7pPr marL="3043032" indent="0">
              <a:buNone/>
              <a:defRPr sz="1000"/>
            </a:lvl7pPr>
            <a:lvl8pPr marL="3550204" indent="0">
              <a:buNone/>
              <a:defRPr sz="1000"/>
            </a:lvl8pPr>
            <a:lvl9pPr marL="4057376" indent="0">
              <a:buNone/>
              <a:defRPr sz="1000"/>
            </a:lvl9pPr>
          </a:lstStyle>
          <a:p>
            <a:pPr lvl="0"/>
            <a:r>
              <a:rPr lang="zh-TW" altLang="en-US"/>
              <a:t>按一下以編輯母片文字樣式</a:t>
            </a:r>
          </a:p>
        </p:txBody>
      </p:sp>
      <p:sp>
        <p:nvSpPr>
          <p:cNvPr id="2" name="Title 1"/>
          <p:cNvSpPr>
            <a:spLocks noGrp="1"/>
          </p:cNvSpPr>
          <p:nvPr>
            <p:ph type="title"/>
          </p:nvPr>
        </p:nvSpPr>
        <p:spPr>
          <a:xfrm>
            <a:off x="830045" y="4762049"/>
            <a:ext cx="7285656" cy="1219200"/>
          </a:xfrm>
        </p:spPr>
        <p:txBody>
          <a:bodyPr anchor="b"/>
          <a:lstStyle>
            <a:lvl1pPr algn="l">
              <a:defRPr sz="5100" b="1"/>
            </a:lvl1pPr>
          </a:lstStyle>
          <a:p>
            <a:r>
              <a:rPr lang="zh-TW" altLang="en-US"/>
              <a:t>按一下以編輯母片標題樣式</a:t>
            </a:r>
            <a:endParaRPr lang="en-US" dirty="0"/>
          </a:p>
        </p:txBody>
      </p:sp>
      <p:sp>
        <p:nvSpPr>
          <p:cNvPr id="9" name="Date Placeholder 4"/>
          <p:cNvSpPr>
            <a:spLocks noGrp="1"/>
          </p:cNvSpPr>
          <p:nvPr>
            <p:ph type="dt" sz="half" idx="10"/>
          </p:nvPr>
        </p:nvSpPr>
        <p:spPr/>
        <p:txBody>
          <a:bodyPr/>
          <a:lstStyle>
            <a:lvl1pPr>
              <a:defRPr/>
            </a:lvl1pPr>
          </a:lstStyle>
          <a:p>
            <a:pPr>
              <a:defRPr/>
            </a:pPr>
            <a:fld id="{ED829F45-6050-45F3-A69E-1A7CFF0E65E3}" type="datetimeFigureOut">
              <a:rPr lang="zh-TW" altLang="en-US"/>
              <a:pPr>
                <a:defRPr/>
              </a:pPr>
              <a:t>2022/9/6</a:t>
            </a:fld>
            <a:endParaRPr lang="zh-TW" altLang="en-US"/>
          </a:p>
        </p:txBody>
      </p:sp>
      <p:sp>
        <p:nvSpPr>
          <p:cNvPr id="10" name="Footer Placeholder 5"/>
          <p:cNvSpPr>
            <a:spLocks noGrp="1"/>
          </p:cNvSpPr>
          <p:nvPr>
            <p:ph type="ftr" sz="quarter" idx="11"/>
          </p:nvPr>
        </p:nvSpPr>
        <p:spPr/>
        <p:txBody>
          <a:bodyPr/>
          <a:lstStyle>
            <a:lvl1pPr>
              <a:defRPr/>
            </a:lvl1pPr>
          </a:lstStyle>
          <a:p>
            <a:pPr>
              <a:defRPr/>
            </a:pPr>
            <a:endParaRPr lang="zh-TW" altLang="en-US"/>
          </a:p>
        </p:txBody>
      </p:sp>
      <p:sp>
        <p:nvSpPr>
          <p:cNvPr id="11" name="Slide Number Placeholder 6"/>
          <p:cNvSpPr>
            <a:spLocks noGrp="1"/>
          </p:cNvSpPr>
          <p:nvPr>
            <p:ph type="sldNum" sz="quarter" idx="12"/>
          </p:nvPr>
        </p:nvSpPr>
        <p:spPr/>
        <p:txBody>
          <a:bodyPr/>
          <a:lstStyle>
            <a:lvl1pPr>
              <a:defRPr smtClean="0"/>
            </a:lvl1pPr>
          </a:lstStyle>
          <a:p>
            <a:pPr>
              <a:defRPr/>
            </a:pPr>
            <a:fld id="{33123F6B-7C3A-4988-BA80-172DDA9FB76D}" type="slidenum">
              <a:rPr lang="zh-TW" altLang="en-US"/>
              <a:pPr>
                <a:defRPr/>
              </a:pPr>
              <a:t>‹#›</a:t>
            </a:fld>
            <a:endParaRPr lang="zh-TW" altLang="en-US"/>
          </a:p>
        </p:txBody>
      </p:sp>
    </p:spTree>
    <p:extLst>
      <p:ext uri="{BB962C8B-B14F-4D97-AF65-F5344CB8AC3E}">
        <p14:creationId xmlns:p14="http://schemas.microsoft.com/office/powerpoint/2010/main" val="3227602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2174213" y="780287"/>
            <a:ext cx="7305358" cy="370636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lvl1pPr>
              <a:defRPr/>
            </a:lvl1pPr>
          </a:lstStyle>
          <a:p>
            <a:pPr>
              <a:defRPr/>
            </a:pPr>
            <a:fld id="{685D479C-3F62-4D4C-9CA6-A2A780946823}" type="datetimeFigureOut">
              <a:rPr lang="zh-TW" altLang="en-US"/>
              <a:pPr>
                <a:defRPr/>
              </a:pPr>
              <a:t>2022/9/6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BF1FD959-225B-444C-BE74-EC3695A871AD}" type="slidenum">
              <a:rPr lang="zh-TW" altLang="en-US"/>
              <a:pPr>
                <a:defRPr/>
              </a:pPr>
              <a:t>‹#›</a:t>
            </a:fld>
            <a:endParaRPr lang="zh-TW" altLang="en-US"/>
          </a:p>
        </p:txBody>
      </p:sp>
    </p:spTree>
    <p:extLst>
      <p:ext uri="{BB962C8B-B14F-4D97-AF65-F5344CB8AC3E}">
        <p14:creationId xmlns:p14="http://schemas.microsoft.com/office/powerpoint/2010/main" val="12458156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16806" y="401618"/>
            <a:ext cx="2348151" cy="5587562"/>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793875" y="780288"/>
            <a:ext cx="5511759" cy="5221044"/>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lvl1pPr>
              <a:defRPr/>
            </a:lvl1pPr>
          </a:lstStyle>
          <a:p>
            <a:pPr>
              <a:defRPr/>
            </a:pPr>
            <a:fld id="{E8517DB1-EB81-4108-AE1C-49A2B5359D3D}" type="datetimeFigureOut">
              <a:rPr lang="zh-TW" altLang="en-US"/>
              <a:pPr>
                <a:defRPr/>
              </a:pPr>
              <a:t>2022/9/6</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5172D74B-924B-444D-B4E3-286EBE3A543D}" type="slidenum">
              <a:rPr lang="zh-TW" altLang="en-US"/>
              <a:pPr>
                <a:defRPr/>
              </a:pPr>
              <a:t>‹#›</a:t>
            </a:fld>
            <a:endParaRPr lang="zh-TW" altLang="en-US"/>
          </a:p>
        </p:txBody>
      </p:sp>
    </p:spTree>
    <p:extLst>
      <p:ext uri="{BB962C8B-B14F-4D97-AF65-F5344CB8AC3E}">
        <p14:creationId xmlns:p14="http://schemas.microsoft.com/office/powerpoint/2010/main" val="25610480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782638" y="2271713"/>
            <a:ext cx="8870950" cy="1568450"/>
          </a:xfrm>
        </p:spPr>
        <p:txBody>
          <a:bodyPr/>
          <a:lstStyle/>
          <a:p>
            <a:r>
              <a:rPr lang="zh-TW" altLang="en-US"/>
              <a:t>按一下以編輯母片標題樣式</a:t>
            </a:r>
          </a:p>
        </p:txBody>
      </p:sp>
      <p:sp>
        <p:nvSpPr>
          <p:cNvPr id="3" name="副標題 2"/>
          <p:cNvSpPr>
            <a:spLocks noGrp="1"/>
          </p:cNvSpPr>
          <p:nvPr>
            <p:ph type="subTitle" idx="1"/>
          </p:nvPr>
        </p:nvSpPr>
        <p:spPr>
          <a:xfrm>
            <a:off x="1565275" y="4144963"/>
            <a:ext cx="7305675" cy="18700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5EED5EA-D970-4C4E-A981-C42C916D7516}"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81C75B95-0F75-4B6A-A9B4-012BB2E076BE}" type="slidenum">
              <a:rPr lang="zh-TW" altLang="en-US"/>
              <a:pPr>
                <a:defRPr/>
              </a:pPr>
              <a:t>‹#›</a:t>
            </a:fld>
            <a:endParaRPr lang="zh-TW" altLang="en-US"/>
          </a:p>
        </p:txBody>
      </p:sp>
    </p:spTree>
    <p:extLst>
      <p:ext uri="{BB962C8B-B14F-4D97-AF65-F5344CB8AC3E}">
        <p14:creationId xmlns:p14="http://schemas.microsoft.com/office/powerpoint/2010/main" val="1935731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ADE1A51F-9ED4-48A0-8327-41DB76051428}"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7F3A013A-354C-4355-860E-1AA5244DD2E3}" type="slidenum">
              <a:rPr lang="zh-TW" altLang="en-US"/>
              <a:pPr>
                <a:defRPr/>
              </a:pPr>
              <a:t>‹#›</a:t>
            </a:fld>
            <a:endParaRPr lang="zh-TW" altLang="en-US"/>
          </a:p>
        </p:txBody>
      </p:sp>
    </p:spTree>
    <p:extLst>
      <p:ext uri="{BB962C8B-B14F-4D97-AF65-F5344CB8AC3E}">
        <p14:creationId xmlns:p14="http://schemas.microsoft.com/office/powerpoint/2010/main" val="7236926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23913" y="4700588"/>
            <a:ext cx="8870950" cy="1452562"/>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823913" y="3100388"/>
            <a:ext cx="8870950" cy="16002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70E3E2C7-F4EE-4198-84CB-A68DB16F1026}"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6104BE67-6243-4077-8FD7-5351178218CC}" type="slidenum">
              <a:rPr lang="zh-TW" altLang="en-US"/>
              <a:pPr>
                <a:defRPr/>
              </a:pPr>
              <a:t>‹#›</a:t>
            </a:fld>
            <a:endParaRPr lang="zh-TW" altLang="en-US"/>
          </a:p>
        </p:txBody>
      </p:sp>
    </p:spTree>
    <p:extLst>
      <p:ext uri="{BB962C8B-B14F-4D97-AF65-F5344CB8AC3E}">
        <p14:creationId xmlns:p14="http://schemas.microsoft.com/office/powerpoint/2010/main" val="41623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32A3D7AE-80A3-4103-9AC7-725FE4FD362E}" type="datetimeFigureOut">
              <a:rPr lang="zh-TW" altLang="en-US"/>
              <a:pPr>
                <a:defRPr/>
              </a:pPr>
              <a:t>2022/9/6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9CA1A48A-8DBC-4291-A859-AAA0D0F83039}" type="slidenum">
              <a:rPr lang="zh-TW" altLang="en-US"/>
              <a:pPr>
                <a:defRPr/>
              </a:pPr>
              <a:t>‹#›</a:t>
            </a:fld>
            <a:endParaRPr lang="zh-TW" altLang="en-US"/>
          </a:p>
        </p:txBody>
      </p:sp>
    </p:spTree>
    <p:extLst>
      <p:ext uri="{BB962C8B-B14F-4D97-AF65-F5344CB8AC3E}">
        <p14:creationId xmlns:p14="http://schemas.microsoft.com/office/powerpoint/2010/main" val="32825913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22288"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294313" y="1706563"/>
            <a:ext cx="4619625" cy="48275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37BEC763-5F1C-43DE-975F-39486A33018D}"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2D90155-4DE8-4BD7-AEC9-67622515D5B5}" type="slidenum">
              <a:rPr lang="zh-TW" altLang="en-US"/>
              <a:pPr>
                <a:defRPr/>
              </a:pPr>
              <a:t>‹#›</a:t>
            </a:fld>
            <a:endParaRPr lang="zh-TW" altLang="en-US"/>
          </a:p>
        </p:txBody>
      </p:sp>
    </p:spTree>
    <p:extLst>
      <p:ext uri="{BB962C8B-B14F-4D97-AF65-F5344CB8AC3E}">
        <p14:creationId xmlns:p14="http://schemas.microsoft.com/office/powerpoint/2010/main" val="21715084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22288" y="1636713"/>
            <a:ext cx="4610100"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22288" y="2319338"/>
            <a:ext cx="4610100"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302250" y="1636713"/>
            <a:ext cx="46116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302250" y="2319338"/>
            <a:ext cx="46116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C5CA06D4-A63A-4FCE-A8EA-C854489E3A01}" type="datetimeFigureOut">
              <a:rPr lang="zh-TW" altLang="en-US"/>
              <a:pPr>
                <a:defRPr/>
              </a:pPr>
              <a:t>2022/9/6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376967C6-CB89-4CF2-96CD-7A17848E265D}" type="slidenum">
              <a:rPr lang="zh-TW" altLang="en-US"/>
              <a:pPr>
                <a:defRPr/>
              </a:pPr>
              <a:t>‹#›</a:t>
            </a:fld>
            <a:endParaRPr lang="zh-TW" altLang="en-US"/>
          </a:p>
        </p:txBody>
      </p:sp>
    </p:spTree>
    <p:extLst>
      <p:ext uri="{BB962C8B-B14F-4D97-AF65-F5344CB8AC3E}">
        <p14:creationId xmlns:p14="http://schemas.microsoft.com/office/powerpoint/2010/main" val="21879547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3CEF7C39-292A-4993-899F-AF62ECBEB819}" type="datetimeFigureOut">
              <a:rPr lang="zh-TW" altLang="en-US"/>
              <a:pPr>
                <a:defRPr/>
              </a:pPr>
              <a:t>2022/9/6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236D19DC-4D89-4106-911A-93AD597A3ADD}" type="slidenum">
              <a:rPr lang="zh-TW" altLang="en-US"/>
              <a:pPr>
                <a:defRPr/>
              </a:pPr>
              <a:t>‹#›</a:t>
            </a:fld>
            <a:endParaRPr lang="zh-TW" altLang="en-US"/>
          </a:p>
        </p:txBody>
      </p:sp>
    </p:spTree>
    <p:extLst>
      <p:ext uri="{BB962C8B-B14F-4D97-AF65-F5344CB8AC3E}">
        <p14:creationId xmlns:p14="http://schemas.microsoft.com/office/powerpoint/2010/main" val="714277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3914CDDC-0889-4CAB-9D0E-8921509CCD26}" type="datetimeFigureOut">
              <a:rPr lang="zh-TW" altLang="en-US"/>
              <a:pPr>
                <a:defRPr/>
              </a:pPr>
              <a:t>2022/9/6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62F0CFA-36C0-419D-93DB-B812408D233D}" type="slidenum">
              <a:rPr lang="zh-TW" altLang="en-US"/>
              <a:pPr>
                <a:defRPr/>
              </a:pPr>
              <a:t>‹#›</a:t>
            </a:fld>
            <a:endParaRPr lang="zh-TW" altLang="en-US"/>
          </a:p>
        </p:txBody>
      </p:sp>
    </p:spTree>
    <p:extLst>
      <p:ext uri="{BB962C8B-B14F-4D97-AF65-F5344CB8AC3E}">
        <p14:creationId xmlns:p14="http://schemas.microsoft.com/office/powerpoint/2010/main" val="1035379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2288" y="290513"/>
            <a:ext cx="3433762" cy="1239837"/>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079875" y="290513"/>
            <a:ext cx="583406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22288" y="1530350"/>
            <a:ext cx="343376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7E0FC2EC-8AE1-4D07-928E-0BDA90070915}"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563E32C-3C44-489E-97C0-0B58BF590753}" type="slidenum">
              <a:rPr lang="zh-TW" altLang="en-US"/>
              <a:pPr>
                <a:defRPr/>
              </a:pPr>
              <a:t>‹#›</a:t>
            </a:fld>
            <a:endParaRPr lang="zh-TW" altLang="en-US"/>
          </a:p>
        </p:txBody>
      </p:sp>
    </p:spTree>
    <p:extLst>
      <p:ext uri="{BB962C8B-B14F-4D97-AF65-F5344CB8AC3E}">
        <p14:creationId xmlns:p14="http://schemas.microsoft.com/office/powerpoint/2010/main" val="4270319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46288" y="5121275"/>
            <a:ext cx="6261100" cy="6032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46288" y="654050"/>
            <a:ext cx="6261100" cy="43894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46288" y="5724525"/>
            <a:ext cx="62611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4B16455-0166-48D0-B861-39FB68348077}"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7050A660-D61A-4FAA-82E0-A48E765BBC63}" type="slidenum">
              <a:rPr lang="zh-TW" altLang="en-US"/>
              <a:pPr>
                <a:defRPr/>
              </a:pPr>
              <a:t>‹#›</a:t>
            </a:fld>
            <a:endParaRPr lang="zh-TW" altLang="en-US"/>
          </a:p>
        </p:txBody>
      </p:sp>
    </p:spTree>
    <p:extLst>
      <p:ext uri="{BB962C8B-B14F-4D97-AF65-F5344CB8AC3E}">
        <p14:creationId xmlns:p14="http://schemas.microsoft.com/office/powerpoint/2010/main" val="172329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30F9880-C19D-4050-8A5C-466BCED5E9D1}"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6D637F4-B9AE-406C-B2CD-7664A68EC4FC}" type="slidenum">
              <a:rPr lang="zh-TW" altLang="en-US"/>
              <a:pPr>
                <a:defRPr/>
              </a:pPr>
              <a:t>‹#›</a:t>
            </a:fld>
            <a:endParaRPr lang="zh-TW" altLang="en-US"/>
          </a:p>
        </p:txBody>
      </p:sp>
    </p:spTree>
    <p:extLst>
      <p:ext uri="{BB962C8B-B14F-4D97-AF65-F5344CB8AC3E}">
        <p14:creationId xmlns:p14="http://schemas.microsoft.com/office/powerpoint/2010/main" val="2950839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566025" y="293688"/>
            <a:ext cx="2347913" cy="624046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22288" y="293688"/>
            <a:ext cx="6891337" cy="624046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B9FB1C0-7554-4818-A2E4-B7E0D0C38896}" type="datetimeFigureOut">
              <a:rPr lang="zh-TW" altLang="en-US"/>
              <a:pPr>
                <a:defRPr/>
              </a:pPr>
              <a:t>2022/9/6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F83EEE2-247B-4765-809A-08DB126D2667}" type="slidenum">
              <a:rPr lang="zh-TW" altLang="en-US"/>
              <a:pPr>
                <a:defRPr/>
              </a:pPr>
              <a:t>‹#›</a:t>
            </a:fld>
            <a:endParaRPr lang="zh-TW" altLang="en-US"/>
          </a:p>
        </p:txBody>
      </p:sp>
    </p:spTree>
    <p:extLst>
      <p:ext uri="{BB962C8B-B14F-4D97-AF65-F5344CB8AC3E}">
        <p14:creationId xmlns:p14="http://schemas.microsoft.com/office/powerpoint/2010/main" val="1027965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AA35EAE6-4D0C-4776-AF9D-9B911C7C80CA}" type="datetimeFigureOut">
              <a:rPr lang="zh-TW" altLang="en-US"/>
              <a:pPr>
                <a:defRPr/>
              </a:pPr>
              <a:t>2022/9/6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EB69701A-4963-4C9A-B76D-E6FE0DB1CB72}" type="slidenum">
              <a:rPr lang="zh-TW" altLang="en-US"/>
              <a:pPr>
                <a:defRPr/>
              </a:pPr>
              <a:t>‹#›</a:t>
            </a:fld>
            <a:endParaRPr lang="zh-TW" altLang="en-US"/>
          </a:p>
        </p:txBody>
      </p:sp>
    </p:spTree>
    <p:extLst>
      <p:ext uri="{BB962C8B-B14F-4D97-AF65-F5344CB8AC3E}">
        <p14:creationId xmlns:p14="http://schemas.microsoft.com/office/powerpoint/2010/main" val="243788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22288" y="290513"/>
            <a:ext cx="3433762" cy="1239837"/>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079875" y="290513"/>
            <a:ext cx="5834063"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22288" y="1530350"/>
            <a:ext cx="3433762"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634669-63EC-4601-B14D-52C462639441}"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254FDF48-C538-4CEE-9965-73179B56540A}" type="slidenum">
              <a:rPr lang="zh-TW" altLang="en-US"/>
              <a:pPr>
                <a:defRPr/>
              </a:pPr>
              <a:t>‹#›</a:t>
            </a:fld>
            <a:endParaRPr lang="zh-TW" altLang="en-US"/>
          </a:p>
        </p:txBody>
      </p:sp>
    </p:spTree>
    <p:extLst>
      <p:ext uri="{BB962C8B-B14F-4D97-AF65-F5344CB8AC3E}">
        <p14:creationId xmlns:p14="http://schemas.microsoft.com/office/powerpoint/2010/main" val="316713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46288" y="5121275"/>
            <a:ext cx="6261100" cy="603250"/>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046288" y="654050"/>
            <a:ext cx="6261100" cy="43894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046288" y="5724525"/>
            <a:ext cx="62611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57CA3775-2B4C-41BF-BE07-CAF361F8F101}" type="datetimeFigureOut">
              <a:rPr lang="zh-TW" altLang="en-US"/>
              <a:pPr>
                <a:defRPr/>
              </a:pPr>
              <a:t>2022/9/6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D55BC56A-3726-4043-BF57-85EC92022CFF}" type="slidenum">
              <a:rPr lang="zh-TW" altLang="en-US"/>
              <a:pPr>
                <a:defRPr/>
              </a:pPr>
              <a:t>‹#›</a:t>
            </a:fld>
            <a:endParaRPr lang="zh-TW" altLang="en-US"/>
          </a:p>
        </p:txBody>
      </p:sp>
    </p:spTree>
    <p:extLst>
      <p:ext uri="{BB962C8B-B14F-4D97-AF65-F5344CB8AC3E}">
        <p14:creationId xmlns:p14="http://schemas.microsoft.com/office/powerpoint/2010/main" val="94962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4.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522288" y="293688"/>
            <a:ext cx="9391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522288" y="1706563"/>
            <a:ext cx="93916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22288" y="6780213"/>
            <a:ext cx="2435225" cy="388937"/>
          </a:xfrm>
          <a:prstGeom prst="rect">
            <a:avLst/>
          </a:prstGeom>
        </p:spPr>
        <p:txBody>
          <a:bodyPr vert="horz" lIns="91440" tIns="45720" rIns="91440" bIns="45720" rtlCol="0" anchor="ctr"/>
          <a:lstStyle>
            <a:lvl1pPr algn="l">
              <a:defRPr sz="1200">
                <a:solidFill>
                  <a:schemeClr val="tx1">
                    <a:tint val="75000"/>
                  </a:schemeClr>
                </a:solidFill>
                <a:latin typeface="華康唐風隸W5" pitchFamily="65" charset="-120"/>
                <a:ea typeface="華康唐風隸W5" pitchFamily="65" charset="-120"/>
              </a:defRPr>
            </a:lvl1pPr>
          </a:lstStyle>
          <a:p>
            <a:pPr>
              <a:defRPr/>
            </a:pPr>
            <a:fld id="{CF59222A-6BFD-454E-A4C5-EF6F03B22854}" type="datetimeFigureOut">
              <a:rPr lang="zh-TW" altLang="en-US"/>
              <a:pPr>
                <a:defRPr/>
              </a:pPr>
              <a:t>2022/9/6</a:t>
            </a:fld>
            <a:endParaRPr lang="zh-TW" altLang="en-US"/>
          </a:p>
        </p:txBody>
      </p:sp>
      <p:sp>
        <p:nvSpPr>
          <p:cNvPr id="5" name="頁尾版面配置區 4"/>
          <p:cNvSpPr>
            <a:spLocks noGrp="1"/>
          </p:cNvSpPr>
          <p:nvPr>
            <p:ph type="ftr" sz="quarter" idx="3"/>
          </p:nvPr>
        </p:nvSpPr>
        <p:spPr>
          <a:xfrm>
            <a:off x="3565525" y="6780213"/>
            <a:ext cx="3305175" cy="388937"/>
          </a:xfrm>
          <a:prstGeom prst="rect">
            <a:avLst/>
          </a:prstGeom>
        </p:spPr>
        <p:txBody>
          <a:bodyPr vert="horz" lIns="91440" tIns="45720" rIns="91440" bIns="45720" rtlCol="0" anchor="ctr"/>
          <a:lstStyle>
            <a:lvl1pPr algn="ctr">
              <a:defRPr sz="1200">
                <a:solidFill>
                  <a:schemeClr val="tx1">
                    <a:tint val="75000"/>
                  </a:schemeClr>
                </a:solidFill>
                <a:latin typeface="華康唐風隸W5" pitchFamily="65" charset="-120"/>
                <a:ea typeface="華康唐風隸W5"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7478713" y="6780213"/>
            <a:ext cx="2435225" cy="3889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華康唐風隸W5" charset="0"/>
                <a:ea typeface="華康唐風隸W5" charset="0"/>
              </a:defRPr>
            </a:lvl1pPr>
          </a:lstStyle>
          <a:p>
            <a:pPr>
              <a:defRPr/>
            </a:pPr>
            <a:fld id="{4A8532FD-FBDD-4AB7-9F77-7F1A41BD526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標題版面配置區 1"/>
          <p:cNvSpPr>
            <a:spLocks noGrp="1"/>
          </p:cNvSpPr>
          <p:nvPr>
            <p:ph type="title"/>
          </p:nvPr>
        </p:nvSpPr>
        <p:spPr bwMode="auto">
          <a:xfrm>
            <a:off x="522288" y="293688"/>
            <a:ext cx="9391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文字版面配置區 2"/>
          <p:cNvSpPr>
            <a:spLocks noGrp="1"/>
          </p:cNvSpPr>
          <p:nvPr>
            <p:ph type="body" idx="1"/>
          </p:nvPr>
        </p:nvSpPr>
        <p:spPr bwMode="auto">
          <a:xfrm>
            <a:off x="522288" y="1706563"/>
            <a:ext cx="93916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22288" y="6780213"/>
            <a:ext cx="2435225" cy="388937"/>
          </a:xfrm>
          <a:prstGeom prst="rect">
            <a:avLst/>
          </a:prstGeom>
        </p:spPr>
        <p:txBody>
          <a:bodyPr vert="horz" lIns="91440" tIns="45720" rIns="91440" bIns="45720" rtlCol="0" anchor="ctr"/>
          <a:lstStyle>
            <a:lvl1pPr algn="l">
              <a:defRPr sz="1200">
                <a:solidFill>
                  <a:schemeClr val="tx1">
                    <a:tint val="75000"/>
                  </a:schemeClr>
                </a:solidFill>
                <a:latin typeface="華康唐風隸W5" pitchFamily="65" charset="-120"/>
                <a:ea typeface="華康唐風隸W5" pitchFamily="65" charset="-120"/>
              </a:defRPr>
            </a:lvl1pPr>
          </a:lstStyle>
          <a:p>
            <a:pPr>
              <a:defRPr/>
            </a:pPr>
            <a:fld id="{34F5CE6C-A4A0-45DA-8E0F-A7A16FB0EBEF}" type="datetimeFigureOut">
              <a:rPr lang="zh-TW" altLang="en-US"/>
              <a:pPr>
                <a:defRPr/>
              </a:pPr>
              <a:t>2022/9/6</a:t>
            </a:fld>
            <a:endParaRPr lang="zh-TW" altLang="en-US"/>
          </a:p>
        </p:txBody>
      </p:sp>
      <p:sp>
        <p:nvSpPr>
          <p:cNvPr id="5" name="頁尾版面配置區 4"/>
          <p:cNvSpPr>
            <a:spLocks noGrp="1"/>
          </p:cNvSpPr>
          <p:nvPr>
            <p:ph type="ftr" sz="quarter" idx="3"/>
          </p:nvPr>
        </p:nvSpPr>
        <p:spPr>
          <a:xfrm>
            <a:off x="3565525" y="6780213"/>
            <a:ext cx="3305175" cy="388937"/>
          </a:xfrm>
          <a:prstGeom prst="rect">
            <a:avLst/>
          </a:prstGeom>
        </p:spPr>
        <p:txBody>
          <a:bodyPr vert="horz" lIns="91440" tIns="45720" rIns="91440" bIns="45720" rtlCol="0" anchor="ctr"/>
          <a:lstStyle>
            <a:lvl1pPr algn="ctr">
              <a:defRPr sz="1200">
                <a:solidFill>
                  <a:schemeClr val="tx1">
                    <a:tint val="75000"/>
                  </a:schemeClr>
                </a:solidFill>
                <a:latin typeface="華康唐風隸W5" pitchFamily="65" charset="-120"/>
                <a:ea typeface="華康唐風隸W5"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7478713" y="6780213"/>
            <a:ext cx="2435225" cy="3889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華康唐風隸W5" charset="0"/>
                <a:ea typeface="華康唐風隸W5" charset="0"/>
              </a:defRPr>
            </a:lvl1pPr>
          </a:lstStyle>
          <a:p>
            <a:pPr>
              <a:defRPr/>
            </a:pPr>
            <a:fld id="{8E8D5C26-6CF1-4A1D-8772-C9DF9788AB3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標題版面配置區 1"/>
          <p:cNvSpPr>
            <a:spLocks noGrp="1"/>
          </p:cNvSpPr>
          <p:nvPr>
            <p:ph type="title"/>
          </p:nvPr>
        </p:nvSpPr>
        <p:spPr bwMode="auto">
          <a:xfrm>
            <a:off x="522288" y="293688"/>
            <a:ext cx="9391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5603" name="文字版面配置區 2"/>
          <p:cNvSpPr>
            <a:spLocks noGrp="1"/>
          </p:cNvSpPr>
          <p:nvPr>
            <p:ph type="body" idx="1"/>
          </p:nvPr>
        </p:nvSpPr>
        <p:spPr bwMode="auto">
          <a:xfrm>
            <a:off x="522288" y="1706563"/>
            <a:ext cx="93916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22288" y="6780213"/>
            <a:ext cx="2435225" cy="388937"/>
          </a:xfrm>
          <a:prstGeom prst="rect">
            <a:avLst/>
          </a:prstGeom>
        </p:spPr>
        <p:txBody>
          <a:bodyPr vert="horz" lIns="91440" tIns="45720" rIns="91440" bIns="45720" rtlCol="0" anchor="ctr"/>
          <a:lstStyle>
            <a:lvl1pPr algn="l">
              <a:defRPr sz="1200">
                <a:solidFill>
                  <a:schemeClr val="tx1">
                    <a:tint val="75000"/>
                  </a:schemeClr>
                </a:solidFill>
                <a:latin typeface="華康唐風隸W5" pitchFamily="65" charset="-120"/>
                <a:ea typeface="華康唐風隸W5" pitchFamily="65" charset="-120"/>
              </a:defRPr>
            </a:lvl1pPr>
          </a:lstStyle>
          <a:p>
            <a:pPr>
              <a:defRPr/>
            </a:pPr>
            <a:fld id="{5B8B9836-B064-4C12-A098-22340A700C86}" type="datetimeFigureOut">
              <a:rPr lang="zh-TW" altLang="en-US"/>
              <a:pPr>
                <a:defRPr/>
              </a:pPr>
              <a:t>2022/9/6</a:t>
            </a:fld>
            <a:endParaRPr lang="zh-TW" altLang="en-US"/>
          </a:p>
        </p:txBody>
      </p:sp>
      <p:sp>
        <p:nvSpPr>
          <p:cNvPr id="5" name="頁尾版面配置區 4"/>
          <p:cNvSpPr>
            <a:spLocks noGrp="1"/>
          </p:cNvSpPr>
          <p:nvPr>
            <p:ph type="ftr" sz="quarter" idx="3"/>
          </p:nvPr>
        </p:nvSpPr>
        <p:spPr>
          <a:xfrm>
            <a:off x="3565525" y="6780213"/>
            <a:ext cx="3305175" cy="388937"/>
          </a:xfrm>
          <a:prstGeom prst="rect">
            <a:avLst/>
          </a:prstGeom>
        </p:spPr>
        <p:txBody>
          <a:bodyPr vert="horz" lIns="91440" tIns="45720" rIns="91440" bIns="45720" rtlCol="0" anchor="ctr"/>
          <a:lstStyle>
            <a:lvl1pPr algn="ctr">
              <a:defRPr sz="1200">
                <a:solidFill>
                  <a:schemeClr val="tx1">
                    <a:tint val="75000"/>
                  </a:schemeClr>
                </a:solidFill>
                <a:latin typeface="華康唐風隸W5" pitchFamily="65" charset="-120"/>
                <a:ea typeface="華康唐風隸W5"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7478713" y="6780213"/>
            <a:ext cx="2435225" cy="3889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華康唐風隸W5" charset="0"/>
                <a:ea typeface="華康唐風隸W5" charset="0"/>
              </a:defRPr>
            </a:lvl1pPr>
          </a:lstStyle>
          <a:p>
            <a:pPr>
              <a:defRPr/>
            </a:pPr>
            <a:fld id="{404529D6-5F71-48EB-98E2-DB406761063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標題版面配置區 1"/>
          <p:cNvSpPr>
            <a:spLocks noGrp="1"/>
          </p:cNvSpPr>
          <p:nvPr>
            <p:ph type="title"/>
          </p:nvPr>
        </p:nvSpPr>
        <p:spPr bwMode="auto">
          <a:xfrm>
            <a:off x="522288" y="293688"/>
            <a:ext cx="9391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8915" name="文字版面配置區 2"/>
          <p:cNvSpPr>
            <a:spLocks noGrp="1"/>
          </p:cNvSpPr>
          <p:nvPr>
            <p:ph type="body" idx="1"/>
          </p:nvPr>
        </p:nvSpPr>
        <p:spPr bwMode="auto">
          <a:xfrm>
            <a:off x="522288" y="1706563"/>
            <a:ext cx="93916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22288" y="6780213"/>
            <a:ext cx="2435225" cy="388937"/>
          </a:xfrm>
          <a:prstGeom prst="rect">
            <a:avLst/>
          </a:prstGeom>
        </p:spPr>
        <p:txBody>
          <a:bodyPr vert="horz" lIns="91440" tIns="45720" rIns="91440" bIns="45720" rtlCol="0" anchor="ctr"/>
          <a:lstStyle>
            <a:lvl1pPr algn="l">
              <a:defRPr sz="1200">
                <a:solidFill>
                  <a:schemeClr val="tx1">
                    <a:tint val="75000"/>
                  </a:schemeClr>
                </a:solidFill>
                <a:latin typeface="華康唐風隸W5" pitchFamily="65" charset="-120"/>
                <a:ea typeface="華康唐風隸W5" pitchFamily="65" charset="-120"/>
              </a:defRPr>
            </a:lvl1pPr>
          </a:lstStyle>
          <a:p>
            <a:pPr>
              <a:defRPr/>
            </a:pPr>
            <a:fld id="{2CB38D30-BAC3-4D20-B92A-90DEB5DBF8FA}" type="datetimeFigureOut">
              <a:rPr lang="zh-TW" altLang="en-US"/>
              <a:pPr>
                <a:defRPr/>
              </a:pPr>
              <a:t>2022/9/6</a:t>
            </a:fld>
            <a:endParaRPr lang="zh-TW" altLang="en-US"/>
          </a:p>
        </p:txBody>
      </p:sp>
      <p:sp>
        <p:nvSpPr>
          <p:cNvPr id="5" name="頁尾版面配置區 4"/>
          <p:cNvSpPr>
            <a:spLocks noGrp="1"/>
          </p:cNvSpPr>
          <p:nvPr>
            <p:ph type="ftr" sz="quarter" idx="3"/>
          </p:nvPr>
        </p:nvSpPr>
        <p:spPr>
          <a:xfrm>
            <a:off x="3565525" y="6780213"/>
            <a:ext cx="3305175" cy="388937"/>
          </a:xfrm>
          <a:prstGeom prst="rect">
            <a:avLst/>
          </a:prstGeom>
        </p:spPr>
        <p:txBody>
          <a:bodyPr vert="horz" lIns="91440" tIns="45720" rIns="91440" bIns="45720" rtlCol="0" anchor="ctr"/>
          <a:lstStyle>
            <a:lvl1pPr algn="ctr">
              <a:defRPr sz="1200">
                <a:solidFill>
                  <a:schemeClr val="tx1">
                    <a:tint val="75000"/>
                  </a:schemeClr>
                </a:solidFill>
                <a:latin typeface="華康唐風隸W5" pitchFamily="65" charset="-120"/>
                <a:ea typeface="華康唐風隸W5"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7478713" y="6780213"/>
            <a:ext cx="2435225" cy="3889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華康唐風隸W5" charset="0"/>
                <a:ea typeface="華康唐風隸W5" charset="0"/>
              </a:defRPr>
            </a:lvl1pPr>
          </a:lstStyle>
          <a:p>
            <a:pPr>
              <a:defRPr/>
            </a:pPr>
            <a:fld id="{C8F76484-37DB-4EEB-9B96-1C8B14ED70C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445760"/>
            <a:ext cx="10436225" cy="186944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8" name="Rectangle 7"/>
          <p:cNvSpPr/>
          <p:nvPr/>
        </p:nvSpPr>
        <p:spPr>
          <a:xfrm>
            <a:off x="0" y="0"/>
            <a:ext cx="10436225" cy="544576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dirty="0"/>
          </a:p>
        </p:txBody>
      </p:sp>
      <p:sp>
        <p:nvSpPr>
          <p:cNvPr id="9" name="Rectangle 8"/>
          <p:cNvSpPr/>
          <p:nvPr/>
        </p:nvSpPr>
        <p:spPr>
          <a:xfrm>
            <a:off x="0" y="4019550"/>
            <a:ext cx="10436225" cy="24384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10" name="Oval 9"/>
          <p:cNvSpPr/>
          <p:nvPr/>
        </p:nvSpPr>
        <p:spPr>
          <a:xfrm>
            <a:off x="0" y="1706880"/>
            <a:ext cx="10436225" cy="544576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434" tIns="50717" rIns="101434" bIns="50717" anchor="ctr"/>
          <a:lstStyle/>
          <a:p>
            <a:pPr algn="ctr">
              <a:defRPr/>
            </a:pPr>
            <a:endParaRPr lang="en-US"/>
          </a:p>
        </p:txBody>
      </p:sp>
      <p:sp>
        <p:nvSpPr>
          <p:cNvPr id="2" name="Title Placeholder 1"/>
          <p:cNvSpPr>
            <a:spLocks noGrp="1"/>
          </p:cNvSpPr>
          <p:nvPr>
            <p:ph type="title"/>
          </p:nvPr>
        </p:nvSpPr>
        <p:spPr>
          <a:xfrm>
            <a:off x="2046288" y="4664075"/>
            <a:ext cx="7432675" cy="1219200"/>
          </a:xfrm>
          <a:prstGeom prst="rect">
            <a:avLst/>
          </a:prstGeom>
          <a:effectLst/>
        </p:spPr>
        <p:txBody>
          <a:bodyPr vert="horz" lIns="101434" tIns="50717" rIns="101434" bIns="50717" rtlCol="0" anchor="t" anchorCtr="0">
            <a:noAutofit/>
          </a:bodyPr>
          <a:lstStyle/>
          <a:p>
            <a:r>
              <a:rPr lang="zh-TW" altLang="en-US"/>
              <a:t>按一下以編輯母片標題樣式</a:t>
            </a:r>
            <a:endParaRPr lang="en-US" dirty="0"/>
          </a:p>
        </p:txBody>
      </p:sp>
      <p:sp>
        <p:nvSpPr>
          <p:cNvPr id="51213" name="Text Placeholder 2"/>
          <p:cNvSpPr>
            <a:spLocks noGrp="1"/>
          </p:cNvSpPr>
          <p:nvPr>
            <p:ph type="body" idx="1"/>
          </p:nvPr>
        </p:nvSpPr>
        <p:spPr bwMode="auto">
          <a:xfrm>
            <a:off x="1304925" y="781050"/>
            <a:ext cx="7305675"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7" rIns="101434" bIns="50717"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4" name="Date Placeholder 3"/>
          <p:cNvSpPr>
            <a:spLocks noGrp="1"/>
          </p:cNvSpPr>
          <p:nvPr>
            <p:ph type="dt" sz="half" idx="2"/>
          </p:nvPr>
        </p:nvSpPr>
        <p:spPr>
          <a:xfrm>
            <a:off x="7043738" y="6583363"/>
            <a:ext cx="2870200" cy="390525"/>
          </a:xfrm>
          <a:prstGeom prst="rect">
            <a:avLst/>
          </a:prstGeom>
        </p:spPr>
        <p:txBody>
          <a:bodyPr vert="horz" lIns="101434" tIns="50717" rIns="101434" bIns="50717" rtlCol="0" anchor="ctr"/>
          <a:lstStyle>
            <a:lvl1pPr algn="r">
              <a:defRPr sz="1200" b="1">
                <a:solidFill>
                  <a:schemeClr val="tx1">
                    <a:lumMod val="50000"/>
                    <a:lumOff val="50000"/>
                  </a:schemeClr>
                </a:solidFill>
                <a:latin typeface="華康唐風隸W5" pitchFamily="65" charset="-120"/>
                <a:ea typeface="華康唐風隸W5" pitchFamily="65" charset="-120"/>
              </a:defRPr>
            </a:lvl1pPr>
          </a:lstStyle>
          <a:p>
            <a:pPr>
              <a:defRPr/>
            </a:pPr>
            <a:fld id="{06419575-8262-46C9-BC98-DF143FBB5D97}" type="datetimeFigureOut">
              <a:rPr lang="zh-TW" altLang="en-US"/>
              <a:pPr>
                <a:defRPr/>
              </a:pPr>
              <a:t>2022/9/6</a:t>
            </a:fld>
            <a:endParaRPr lang="zh-TW" altLang="en-US"/>
          </a:p>
        </p:txBody>
      </p:sp>
      <p:sp>
        <p:nvSpPr>
          <p:cNvPr id="5" name="Footer Placeholder 4"/>
          <p:cNvSpPr>
            <a:spLocks noGrp="1"/>
          </p:cNvSpPr>
          <p:nvPr>
            <p:ph type="ftr" sz="quarter" idx="3"/>
          </p:nvPr>
        </p:nvSpPr>
        <p:spPr>
          <a:xfrm>
            <a:off x="522288" y="6583363"/>
            <a:ext cx="3825875" cy="390525"/>
          </a:xfrm>
          <a:prstGeom prst="rect">
            <a:avLst/>
          </a:prstGeom>
        </p:spPr>
        <p:txBody>
          <a:bodyPr vert="horz" lIns="101434" tIns="50717" rIns="101434" bIns="50717" rtlCol="0" anchor="ctr"/>
          <a:lstStyle>
            <a:lvl1pPr algn="l">
              <a:defRPr sz="1200" b="1">
                <a:solidFill>
                  <a:schemeClr val="tx1">
                    <a:lumMod val="50000"/>
                    <a:lumOff val="50000"/>
                  </a:schemeClr>
                </a:solidFill>
                <a:latin typeface="華康唐風隸W5" pitchFamily="65" charset="-120"/>
                <a:ea typeface="華康唐風隸W5" pitchFamily="65" charset="-120"/>
              </a:defRPr>
            </a:lvl1pPr>
          </a:lstStyle>
          <a:p>
            <a:pPr>
              <a:defRPr/>
            </a:pPr>
            <a:endParaRPr lang="zh-TW" altLang="en-US"/>
          </a:p>
        </p:txBody>
      </p:sp>
      <p:sp>
        <p:nvSpPr>
          <p:cNvPr id="6" name="Slide Number Placeholder 5"/>
          <p:cNvSpPr>
            <a:spLocks noGrp="1"/>
          </p:cNvSpPr>
          <p:nvPr>
            <p:ph type="sldNum" sz="quarter" idx="4"/>
          </p:nvPr>
        </p:nvSpPr>
        <p:spPr>
          <a:xfrm>
            <a:off x="4348163" y="6583363"/>
            <a:ext cx="2087562" cy="390525"/>
          </a:xfrm>
          <a:prstGeom prst="rect">
            <a:avLst/>
          </a:prstGeom>
        </p:spPr>
        <p:txBody>
          <a:bodyPr vert="horz" wrap="square" lIns="101434" tIns="50717" rIns="101434" bIns="50717" numCol="1" anchor="ctr" anchorCtr="0" compatLnSpc="1">
            <a:prstTxWarp prst="textNoShape">
              <a:avLst/>
            </a:prstTxWarp>
          </a:bodyPr>
          <a:lstStyle>
            <a:lvl1pPr algn="ctr">
              <a:defRPr sz="1300" smtClean="0">
                <a:solidFill>
                  <a:srgbClr val="7F7F7F"/>
                </a:solidFill>
                <a:latin typeface="華康唐風隸W5" charset="0"/>
                <a:ea typeface="華康唐風隸W5" charset="0"/>
              </a:defRPr>
            </a:lvl1pPr>
          </a:lstStyle>
          <a:p>
            <a:pPr>
              <a:defRPr/>
            </a:pPr>
            <a:fld id="{E4311782-F0A7-421F-8E81-40D5458156E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229" r:id="rId1"/>
    <p:sldLayoutId id="2147484211" r:id="rId2"/>
    <p:sldLayoutId id="2147484230" r:id="rId3"/>
    <p:sldLayoutId id="2147484212" r:id="rId4"/>
    <p:sldLayoutId id="2147484213" r:id="rId5"/>
    <p:sldLayoutId id="2147484214" r:id="rId6"/>
    <p:sldLayoutId id="2147484231" r:id="rId7"/>
    <p:sldLayoutId id="2147484215" r:id="rId8"/>
    <p:sldLayoutId id="2147484232" r:id="rId9"/>
    <p:sldLayoutId id="2147484216" r:id="rId10"/>
    <p:sldLayoutId id="2147484217" r:id="rId11"/>
  </p:sldLayoutIdLst>
  <p:timing>
    <p:tnLst>
      <p:par>
        <p:cTn id="1" dur="indefinite" restart="never" nodeType="tmRoot"/>
      </p:par>
    </p:tnLst>
  </p:timing>
  <p:txStyles>
    <p:titleStyle>
      <a:lvl1pPr marL="354013" indent="-354013" algn="r" defTabSz="1012825" rtl="0" eaLnBrk="0" fontAlgn="base" hangingPunct="0">
        <a:spcBef>
          <a:spcPct val="0"/>
        </a:spcBef>
        <a:spcAft>
          <a:spcPct val="0"/>
        </a:spcAft>
        <a:buClr>
          <a:srgbClr val="C3260C"/>
        </a:buClr>
        <a:buSzPct val="128000"/>
        <a:buFont typeface="Georgia" panose="02040502050405020303" pitchFamily="18" charset="0"/>
        <a:buChar char="*"/>
        <a:defRPr sz="51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54013" indent="-354013" algn="r" defTabSz="101282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2pPr>
      <a:lvl3pPr marL="354013" indent="-354013" algn="r" defTabSz="101282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3pPr>
      <a:lvl4pPr marL="354013" indent="-354013" algn="r" defTabSz="101282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4pPr>
      <a:lvl5pPr marL="354013" indent="-354013" algn="r" defTabSz="1012825" rtl="0" eaLnBrk="0" fontAlgn="base" hangingPunct="0">
        <a:spcBef>
          <a:spcPct val="0"/>
        </a:spcBef>
        <a:spcAft>
          <a:spcPct val="0"/>
        </a:spcAft>
        <a:buClr>
          <a:srgbClr val="C3260C"/>
        </a:buClr>
        <a:buSzPct val="128000"/>
        <a:buFont typeface="Georgia" panose="02040502050405020303" pitchFamily="18" charset="0"/>
        <a:buChar char="*"/>
        <a:defRPr sz="51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413" indent="-201613" algn="l" defTabSz="1012825" rtl="0" eaLnBrk="0" fontAlgn="base" hangingPunct="0">
        <a:spcBef>
          <a:spcPct val="20000"/>
        </a:spcBef>
        <a:spcAft>
          <a:spcPts val="338"/>
        </a:spcAft>
        <a:buClr>
          <a:srgbClr val="C3260C"/>
        </a:buClr>
        <a:buSzPct val="130000"/>
        <a:buFont typeface="Georgia" panose="02040502050405020303" pitchFamily="18" charset="0"/>
        <a:buChar char="*"/>
        <a:defRPr sz="2400" kern="1200">
          <a:solidFill>
            <a:srgbClr val="404040"/>
          </a:solidFill>
          <a:latin typeface="+mn-lt"/>
          <a:ea typeface="+mn-ea"/>
          <a:cs typeface="+mn-cs"/>
        </a:defRPr>
      </a:lvl1pPr>
      <a:lvl2pPr marL="608013" indent="-201613" algn="l" defTabSz="1012825" rtl="0" eaLnBrk="0" fontAlgn="base" hangingPunct="0">
        <a:spcBef>
          <a:spcPct val="20000"/>
        </a:spcBef>
        <a:spcAft>
          <a:spcPts val="338"/>
        </a:spcAft>
        <a:buClr>
          <a:srgbClr val="C3260C"/>
        </a:buClr>
        <a:buSzPct val="130000"/>
        <a:buFont typeface="Georgia" panose="02040502050405020303" pitchFamily="18" charset="0"/>
        <a:buChar char="*"/>
        <a:defRPr sz="2200" kern="1200">
          <a:solidFill>
            <a:srgbClr val="404040"/>
          </a:solidFill>
          <a:latin typeface="+mn-lt"/>
          <a:ea typeface="+mn-ea"/>
          <a:cs typeface="+mn-cs"/>
        </a:defRPr>
      </a:lvl2pPr>
      <a:lvl3pPr marL="912813" indent="-201613" algn="l" defTabSz="1012825" rtl="0" eaLnBrk="0" fontAlgn="base" hangingPunct="0">
        <a:spcBef>
          <a:spcPct val="20000"/>
        </a:spcBef>
        <a:spcAft>
          <a:spcPts val="338"/>
        </a:spcAft>
        <a:buClr>
          <a:srgbClr val="C3260C"/>
        </a:buClr>
        <a:buSzPct val="130000"/>
        <a:buFont typeface="Georgia" panose="02040502050405020303" pitchFamily="18" charset="0"/>
        <a:buChar char="*"/>
        <a:defRPr sz="2000" kern="1200">
          <a:solidFill>
            <a:srgbClr val="404040"/>
          </a:solidFill>
          <a:latin typeface="+mn-lt"/>
          <a:ea typeface="+mn-ea"/>
          <a:cs typeface="+mn-cs"/>
        </a:defRPr>
      </a:lvl3pPr>
      <a:lvl4pPr marL="1216025" indent="-201613" algn="l" defTabSz="1012825" rtl="0" eaLnBrk="0" fontAlgn="base" hangingPunct="0">
        <a:spcBef>
          <a:spcPct val="20000"/>
        </a:spcBef>
        <a:spcAft>
          <a:spcPts val="338"/>
        </a:spcAft>
        <a:buClr>
          <a:srgbClr val="C3260C"/>
        </a:buClr>
        <a:buSzPct val="130000"/>
        <a:buFont typeface="Georgia" panose="02040502050405020303" pitchFamily="18" charset="0"/>
        <a:buChar char="*"/>
        <a:defRPr kern="1200">
          <a:solidFill>
            <a:srgbClr val="404040"/>
          </a:solidFill>
          <a:latin typeface="+mn-lt"/>
          <a:ea typeface="+mn-ea"/>
          <a:cs typeface="+mn-cs"/>
        </a:defRPr>
      </a:lvl4pPr>
      <a:lvl5pPr marL="1541463" indent="-201613" algn="l" defTabSz="1012825" rtl="0" eaLnBrk="0" fontAlgn="base" hangingPunct="0">
        <a:spcBef>
          <a:spcPct val="20000"/>
        </a:spcBef>
        <a:spcAft>
          <a:spcPts val="338"/>
        </a:spcAft>
        <a:buClr>
          <a:srgbClr val="C3260C"/>
        </a:buClr>
        <a:buSzPct val="130000"/>
        <a:buFont typeface="Georgia" panose="02040502050405020303" pitchFamily="18" charset="0"/>
        <a:buChar char="*"/>
        <a:defRPr sz="1600" kern="1200">
          <a:solidFill>
            <a:srgbClr val="404040"/>
          </a:solidFill>
          <a:latin typeface="+mn-lt"/>
          <a:ea typeface="+mn-ea"/>
          <a:cs typeface="+mn-cs"/>
        </a:defRPr>
      </a:lvl5pPr>
      <a:lvl6pPr marL="1846106" indent="-202869" algn="l" defTabSz="1014344" rtl="0" eaLnBrk="1" latinLnBrk="0" hangingPunct="1">
        <a:spcBef>
          <a:spcPct val="20000"/>
        </a:spcBef>
        <a:spcAft>
          <a:spcPts val="333"/>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6pPr>
      <a:lvl7pPr marL="2180839" indent="-202869" algn="l" defTabSz="1014344" rtl="0" eaLnBrk="1" latinLnBrk="0" hangingPunct="1">
        <a:spcBef>
          <a:spcPct val="20000"/>
        </a:spcBef>
        <a:spcAft>
          <a:spcPts val="333"/>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7pPr>
      <a:lvl8pPr marL="2535860" indent="-202869" algn="l" defTabSz="1014344" rtl="0" eaLnBrk="1" latinLnBrk="0" hangingPunct="1">
        <a:spcBef>
          <a:spcPct val="20000"/>
        </a:spcBef>
        <a:spcAft>
          <a:spcPts val="333"/>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8pPr>
      <a:lvl9pPr marL="2870593" indent="-202869" algn="l" defTabSz="1014344" rtl="0" eaLnBrk="1" latinLnBrk="0" hangingPunct="1">
        <a:spcBef>
          <a:spcPct val="20000"/>
        </a:spcBef>
        <a:spcAft>
          <a:spcPts val="333"/>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9pPr>
    </p:bodyStyle>
    <p:otherStyle>
      <a:defPPr>
        <a:defRPr lang="en-US"/>
      </a:defPPr>
      <a:lvl1pPr marL="0" algn="l" defTabSz="1014344" rtl="0" eaLnBrk="1" latinLnBrk="0" hangingPunct="1">
        <a:defRPr sz="2000" kern="1200">
          <a:solidFill>
            <a:schemeClr val="tx1"/>
          </a:solidFill>
          <a:latin typeface="+mn-lt"/>
          <a:ea typeface="+mn-ea"/>
          <a:cs typeface="+mn-cs"/>
        </a:defRPr>
      </a:lvl1pPr>
      <a:lvl2pPr marL="507172" algn="l" defTabSz="1014344" rtl="0" eaLnBrk="1" latinLnBrk="0" hangingPunct="1">
        <a:defRPr sz="2000" kern="1200">
          <a:solidFill>
            <a:schemeClr val="tx1"/>
          </a:solidFill>
          <a:latin typeface="+mn-lt"/>
          <a:ea typeface="+mn-ea"/>
          <a:cs typeface="+mn-cs"/>
        </a:defRPr>
      </a:lvl2pPr>
      <a:lvl3pPr marL="1014344" algn="l" defTabSz="1014344" rtl="0" eaLnBrk="1" latinLnBrk="0" hangingPunct="1">
        <a:defRPr sz="2000" kern="1200">
          <a:solidFill>
            <a:schemeClr val="tx1"/>
          </a:solidFill>
          <a:latin typeface="+mn-lt"/>
          <a:ea typeface="+mn-ea"/>
          <a:cs typeface="+mn-cs"/>
        </a:defRPr>
      </a:lvl3pPr>
      <a:lvl4pPr marL="1521516" algn="l" defTabSz="1014344" rtl="0" eaLnBrk="1" latinLnBrk="0" hangingPunct="1">
        <a:defRPr sz="2000" kern="1200">
          <a:solidFill>
            <a:schemeClr val="tx1"/>
          </a:solidFill>
          <a:latin typeface="+mn-lt"/>
          <a:ea typeface="+mn-ea"/>
          <a:cs typeface="+mn-cs"/>
        </a:defRPr>
      </a:lvl4pPr>
      <a:lvl5pPr marL="2028688" algn="l" defTabSz="1014344" rtl="0" eaLnBrk="1" latinLnBrk="0" hangingPunct="1">
        <a:defRPr sz="2000" kern="1200">
          <a:solidFill>
            <a:schemeClr val="tx1"/>
          </a:solidFill>
          <a:latin typeface="+mn-lt"/>
          <a:ea typeface="+mn-ea"/>
          <a:cs typeface="+mn-cs"/>
        </a:defRPr>
      </a:lvl5pPr>
      <a:lvl6pPr marL="2535860" algn="l" defTabSz="1014344" rtl="0" eaLnBrk="1" latinLnBrk="0" hangingPunct="1">
        <a:defRPr sz="2000" kern="1200">
          <a:solidFill>
            <a:schemeClr val="tx1"/>
          </a:solidFill>
          <a:latin typeface="+mn-lt"/>
          <a:ea typeface="+mn-ea"/>
          <a:cs typeface="+mn-cs"/>
        </a:defRPr>
      </a:lvl6pPr>
      <a:lvl7pPr marL="3043032" algn="l" defTabSz="1014344" rtl="0" eaLnBrk="1" latinLnBrk="0" hangingPunct="1">
        <a:defRPr sz="2000" kern="1200">
          <a:solidFill>
            <a:schemeClr val="tx1"/>
          </a:solidFill>
          <a:latin typeface="+mn-lt"/>
          <a:ea typeface="+mn-ea"/>
          <a:cs typeface="+mn-cs"/>
        </a:defRPr>
      </a:lvl7pPr>
      <a:lvl8pPr marL="3550204" algn="l" defTabSz="1014344" rtl="0" eaLnBrk="1" latinLnBrk="0" hangingPunct="1">
        <a:defRPr sz="2000" kern="1200">
          <a:solidFill>
            <a:schemeClr val="tx1"/>
          </a:solidFill>
          <a:latin typeface="+mn-lt"/>
          <a:ea typeface="+mn-ea"/>
          <a:cs typeface="+mn-cs"/>
        </a:defRPr>
      </a:lvl8pPr>
      <a:lvl9pPr marL="4057376" algn="l" defTabSz="101434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標題版面配置區 1"/>
          <p:cNvSpPr>
            <a:spLocks noGrp="1"/>
          </p:cNvSpPr>
          <p:nvPr>
            <p:ph type="title"/>
          </p:nvPr>
        </p:nvSpPr>
        <p:spPr bwMode="auto">
          <a:xfrm>
            <a:off x="522288" y="293688"/>
            <a:ext cx="93916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3491" name="文字版面配置區 2"/>
          <p:cNvSpPr>
            <a:spLocks noGrp="1"/>
          </p:cNvSpPr>
          <p:nvPr>
            <p:ph type="body" idx="1"/>
          </p:nvPr>
        </p:nvSpPr>
        <p:spPr bwMode="auto">
          <a:xfrm>
            <a:off x="522288" y="1706563"/>
            <a:ext cx="9391650"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522288" y="6780213"/>
            <a:ext cx="2435225" cy="388937"/>
          </a:xfrm>
          <a:prstGeom prst="rect">
            <a:avLst/>
          </a:prstGeom>
        </p:spPr>
        <p:txBody>
          <a:bodyPr vert="horz" lIns="91440" tIns="45720" rIns="91440" bIns="45720" rtlCol="0" anchor="ctr"/>
          <a:lstStyle>
            <a:lvl1pPr algn="l">
              <a:defRPr sz="1200">
                <a:solidFill>
                  <a:schemeClr val="tx1">
                    <a:tint val="75000"/>
                  </a:schemeClr>
                </a:solidFill>
                <a:latin typeface="華康唐風隸W5" pitchFamily="65" charset="-120"/>
                <a:ea typeface="華康唐風隸W5" pitchFamily="65" charset="-120"/>
              </a:defRPr>
            </a:lvl1pPr>
          </a:lstStyle>
          <a:p>
            <a:pPr>
              <a:defRPr/>
            </a:pPr>
            <a:fld id="{BE4AD221-B2EA-491F-ADFE-7598548B6F70}" type="datetimeFigureOut">
              <a:rPr lang="zh-TW" altLang="en-US"/>
              <a:pPr>
                <a:defRPr/>
              </a:pPr>
              <a:t>2022/9/6</a:t>
            </a:fld>
            <a:endParaRPr lang="zh-TW" altLang="en-US"/>
          </a:p>
        </p:txBody>
      </p:sp>
      <p:sp>
        <p:nvSpPr>
          <p:cNvPr id="5" name="頁尾版面配置區 4"/>
          <p:cNvSpPr>
            <a:spLocks noGrp="1"/>
          </p:cNvSpPr>
          <p:nvPr>
            <p:ph type="ftr" sz="quarter" idx="3"/>
          </p:nvPr>
        </p:nvSpPr>
        <p:spPr>
          <a:xfrm>
            <a:off x="3565525" y="6780213"/>
            <a:ext cx="3305175" cy="388937"/>
          </a:xfrm>
          <a:prstGeom prst="rect">
            <a:avLst/>
          </a:prstGeom>
        </p:spPr>
        <p:txBody>
          <a:bodyPr vert="horz" lIns="91440" tIns="45720" rIns="91440" bIns="45720" rtlCol="0" anchor="ctr"/>
          <a:lstStyle>
            <a:lvl1pPr algn="ctr">
              <a:defRPr sz="1200">
                <a:solidFill>
                  <a:schemeClr val="tx1">
                    <a:tint val="75000"/>
                  </a:schemeClr>
                </a:solidFill>
                <a:latin typeface="華康唐風隸W5" pitchFamily="65" charset="-120"/>
                <a:ea typeface="華康唐風隸W5"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7478713" y="6780213"/>
            <a:ext cx="2435225" cy="388937"/>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華康唐風隸W5" charset="0"/>
                <a:ea typeface="華康唐風隸W5" charset="0"/>
              </a:defRPr>
            </a:lvl1pPr>
          </a:lstStyle>
          <a:p>
            <a:pPr>
              <a:defRPr/>
            </a:pPr>
            <a:fld id="{0AF011DD-B5CD-46FF-8689-9D00B52C967E}" type="slidenum">
              <a:rPr lang="zh-TW" altLang="en-US"/>
              <a:pPr>
                <a:defRPr/>
              </a:pPr>
              <a:t>‹#›</a:t>
            </a:fld>
            <a:endParaRPr lang="zh-TW" altLang="en-US"/>
          </a:p>
        </p:txBody>
      </p:sp>
      <p:pic>
        <p:nvPicPr>
          <p:cNvPr id="63495" name="圖片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13113" y="222885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圖片 7"/>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13263" y="2705100"/>
            <a:ext cx="5745162" cy="776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圖片 8"/>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65613" y="3019425"/>
            <a:ext cx="1905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圖片 9"/>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265613" y="3000375"/>
            <a:ext cx="1905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27861;&#35215;&#21517;&#31281;&#65306;&#36786;&#26371;&#32147;&#28639;&#20107;&#26989;&#25033;&#25910;&#27454;&#38917;&#33287;&#25033;&#25910;&#31080;&#25818;&#35413;&#20272;&#21574;&#24115;&#21450;&#36926;&#26399;&#20652;&#25910;&#36681;&#37559;&#34389;&#29702;&#35201;&#40670;.pdf"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20154;&#20107;&#31649;&#29702;&#36774;&#27861;&#20462;&#27491;&#23565;&#29031;&#32317;&#34920;.pdf"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29702;&#30435;&#20107;&#38263;&#26376;&#38989;&#20986;&#24109;&#36027;.pdf"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03.&#38468;&#37636;&#19971;&#21313;&#19977;-&#25512;&#24291;&#20107;&#26989;&#35336;&#30059;&#32147;&#36027;&#36939;&#29992;&#27231;&#21046;.pdf" TargetMode="External"/><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hyperlink" Target="106&#38928;&#27770;&#31639;&#32232;&#23529;&#35201;&#40670;&#20462;&#27491;&#37325;&#40670;&#25972;&#29702;.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hyperlink" Target="&#23478;&#30044;&#27515;&#20129;&#20445;&#38570;&#23526;&#26045;&#21450;&#20445;&#38570;&#36027;&#35036;&#21161;&#36774;&#27861;.pdf"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36092;&#32622;&#36027;&#27794;&#26377;&#38928;&#31639;.pdf"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3.&#38468;&#20214;&#19968;112-111&#38928;&#27770;&#31639;&#32232;&#23529;&#35201;&#40670;&#20462;&#27491;&#37325;&#40670;&#25972;&#29702;.doc"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5.&#38468;&#20214;&#27284;.pdf" TargetMode="External"/><Relationship Id="rId4" Type="http://schemas.openxmlformats.org/officeDocument/2006/relationships/hyperlink" Target="4.&#38468;&#20214;&#20108;112-111&#24180;&#35696;&#31243;&#35696;&#26696;&#31684;&#26412;&#20462;&#27491;&#26781;&#25991;&#37325;&#40670;&#25972;&#29702;.do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26032;&#22686;&#36949;&#32004;&#37329;&#31185;&#30446;&#30097;&#24942;.pdf"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21488;&#21335;&#24066;_112&#24180;&#20379;&#37559;&#37096;&#38928;&#31639;&#32232;&#23529;.pdf"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20445;&#38570;&#29992;&#20154;&#36027;&#19981;&#32232;&#20837;&#32156;&#21512;&#31649;&#29702;&#36027;.pdf"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p:cNvPicPr>
            <a:picLocks noChangeAspect="1"/>
          </p:cNvPicPr>
          <p:nvPr/>
        </p:nvPicPr>
        <p:blipFill>
          <a:blip r:embed="rId3">
            <a:extLst>
              <a:ext uri="{28A0092B-C50C-407E-A947-70E740481C1C}">
                <a14:useLocalDpi xmlns:a14="http://schemas.microsoft.com/office/drawing/2010/main" val="0"/>
              </a:ext>
            </a:extLst>
          </a:blip>
          <a:srcRect l="3996" r="1627" b="2370"/>
          <a:stretch>
            <a:fillRect/>
          </a:stretch>
        </p:blipFill>
        <p:spPr bwMode="auto">
          <a:xfrm>
            <a:off x="0" y="0"/>
            <a:ext cx="10436225" cy="782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3E77E5-F4FB-4FDA-A82B-510FD29CDD2A}" type="slidenum">
              <a:rPr lang="en-CA" altLang="zh-TW" sz="1200">
                <a:solidFill>
                  <a:srgbClr val="898989"/>
                </a:solidFill>
                <a:latin typeface="Arial Unicode MS" panose="020B0604020202020204" pitchFamily="34" charset="-120"/>
                <a:ea typeface="Arial Unicode MS" panose="020B0604020202020204" pitchFamily="34" charset="-120"/>
                <a:cs typeface="Arial Unicode MS" panose="020B0604020202020204" pitchFamily="34" charset="-120"/>
              </a:rPr>
              <a:pPr>
                <a:spcBef>
                  <a:spcPct val="0"/>
                </a:spcBef>
                <a:buFontTx/>
                <a:buNone/>
              </a:pPr>
              <a:t>1</a:t>
            </a:fld>
            <a:endParaRPr lang="en-CA" altLang="zh-TW" sz="1200">
              <a:solidFill>
                <a:srgbClr val="898989"/>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77827" name="TextBox 2"/>
          <p:cNvSpPr txBox="1">
            <a:spLocks noChangeArrowheads="1"/>
          </p:cNvSpPr>
          <p:nvPr/>
        </p:nvSpPr>
        <p:spPr bwMode="auto">
          <a:xfrm>
            <a:off x="581025" y="3009900"/>
            <a:ext cx="9490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algn="ctr" eaLnBrk="1" hangingPunct="1"/>
            <a:r>
              <a:rPr lang="zh-TW" altLang="en-US" sz="500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rPr>
              <a:t>預決算編審及財務處理辦法研討</a:t>
            </a:r>
            <a:endParaRPr lang="en-CA" altLang="zh-TW" sz="5000" b="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endParaRPr>
          </a:p>
        </p:txBody>
      </p:sp>
      <p:sp>
        <p:nvSpPr>
          <p:cNvPr id="77828" name="TextBox 3"/>
          <p:cNvSpPr txBox="1">
            <a:spLocks noChangeArrowheads="1"/>
          </p:cNvSpPr>
          <p:nvPr/>
        </p:nvSpPr>
        <p:spPr bwMode="auto">
          <a:xfrm>
            <a:off x="5616575" y="5287963"/>
            <a:ext cx="418623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r>
              <a:rPr lang="zh-TW" altLang="en-CA" sz="200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rPr>
              <a:t>中華民國農會 輔導部</a:t>
            </a:r>
            <a:endParaRPr lang="en-CA" altLang="zh-TW" sz="200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endParaRPr>
          </a:p>
          <a:p>
            <a:pPr eaLnBrk="1" hangingPunct="1"/>
            <a:r>
              <a:rPr lang="en-US" altLang="zh-TW" sz="200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rPr>
              <a:t>	</a:t>
            </a:r>
            <a:r>
              <a:rPr lang="zh-TW" altLang="en-CA" sz="200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rPr>
              <a:t>沈俞君</a:t>
            </a:r>
          </a:p>
          <a:p>
            <a:pPr eaLnBrk="1" hangingPunct="1"/>
            <a:r>
              <a:rPr lang="en-CA" altLang="zh-TW" sz="2000" b="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rPr>
              <a:t>	Tel</a:t>
            </a:r>
            <a:r>
              <a:rPr lang="en-CA" altLang="zh-TW" sz="2000" b="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sym typeface="Wingdings" panose="05000000000000000000" pitchFamily="2" charset="2"/>
              </a:rPr>
              <a:t>: (04)24853063#188</a:t>
            </a:r>
          </a:p>
          <a:p>
            <a:pPr eaLnBrk="1" hangingPunct="1"/>
            <a:r>
              <a:rPr lang="en-CA" altLang="zh-TW" sz="2000" b="0">
                <a:solidFill>
                  <a:srgbClr val="31489F"/>
                </a:solidFill>
                <a:latin typeface="微軟正黑體" panose="020B0604030504040204" pitchFamily="34" charset="-120"/>
                <a:ea typeface="微軟正黑體" panose="020B0604030504040204" pitchFamily="34" charset="-120"/>
                <a:cs typeface="Arial Unicode MS" panose="020B0604020202020204" pitchFamily="34" charset="-120"/>
              </a:rPr>
              <a:t>	Mail: nikki@farmer.org.tw</a:t>
            </a:r>
          </a:p>
        </p:txBody>
      </p:sp>
      <p:sp>
        <p:nvSpPr>
          <p:cNvPr id="77829" name="TextBox 5"/>
          <p:cNvSpPr txBox="1">
            <a:spLocks noChangeArrowheads="1"/>
          </p:cNvSpPr>
          <p:nvPr/>
        </p:nvSpPr>
        <p:spPr bwMode="auto">
          <a:xfrm>
            <a:off x="9688513" y="6711950"/>
            <a:ext cx="1143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ts val="1738"/>
              </a:lnSpc>
            </a:pPr>
            <a:r>
              <a:rPr lang="en-CA" altLang="zh-TW" sz="1600" b="0">
                <a:solidFill>
                  <a:srgbClr val="FDE8DD"/>
                </a:solidFill>
                <a:latin typeface="Arial Unicode MS" panose="020B0604020202020204" pitchFamily="34" charset="-120"/>
                <a:ea typeface="Arial Unicode MS" panose="020B0604020202020204" pitchFamily="34" charset="-120"/>
                <a:cs typeface="Arial Unicode MS" panose="020B0604020202020204" pitchFamily="34" charset="-120"/>
              </a:rPr>
              <a:t>1</a:t>
            </a:r>
          </a:p>
          <a:p>
            <a:pPr eaLnBrk="1" hangingPunct="1">
              <a:lnSpc>
                <a:spcPts val="1738"/>
              </a:lnSpc>
            </a:pPr>
            <a:endParaRPr lang="en-CA" altLang="zh-TW" sz="1600" b="0">
              <a:solidFill>
                <a:srgbClr val="00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p:cNvPicPr>
          <p:nvPr/>
        </p:nvPicPr>
        <p:blipFill>
          <a:blip r:embed="rId2">
            <a:extLst>
              <a:ext uri="{28A0092B-C50C-407E-A947-70E740481C1C}">
                <a14:useLocalDpi xmlns:a14="http://schemas.microsoft.com/office/drawing/2010/main" val="0"/>
              </a:ext>
            </a:extLst>
          </a:blip>
          <a:srcRect l="3250" r="324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88067" name="Rectangle 3"/>
          <p:cNvSpPr>
            <a:spLocks/>
          </p:cNvSpPr>
          <p:nvPr/>
        </p:nvSpPr>
        <p:spPr bwMode="auto">
          <a:xfrm>
            <a:off x="533400" y="1524000"/>
            <a:ext cx="91440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6000"/>
              </a:lnSpc>
              <a:buFont typeface="Arial" panose="020B0604020202020204" pitchFamily="34" charset="0"/>
              <a:buAutoNum type="arabicPeriod" startAt="5"/>
            </a:pPr>
            <a:r>
              <a:rPr lang="zh-TW" altLang="en-US" sz="2800" b="0">
                <a:solidFill>
                  <a:srgbClr val="376092"/>
                </a:solidFill>
                <a:latin typeface="微軟正黑體" panose="020B0604030504040204" pitchFamily="34" charset="-120"/>
                <a:ea typeface="微軟正黑體" panose="020B0604030504040204" pitchFamily="34" charset="-120"/>
              </a:rPr>
              <a:t>依農會財務處理辦法第37條規定：各事業單位預算，分別獨立，不得相互流用 。 </a:t>
            </a:r>
          </a:p>
          <a:p>
            <a:pPr eaLnBrk="1" hangingPunct="1">
              <a:lnSpc>
                <a:spcPts val="6000"/>
              </a:lnSpc>
              <a:buFont typeface="Arial" panose="020B0604020202020204" pitchFamily="34" charset="0"/>
              <a:buAutoNum type="arabicPeriod" startAt="5"/>
            </a:pPr>
            <a:r>
              <a:rPr lang="zh-TW" altLang="en-US" sz="2800" b="0">
                <a:solidFill>
                  <a:srgbClr val="376092"/>
                </a:solidFill>
                <a:latin typeface="微軟正黑體" panose="020B0604030504040204" pitchFamily="34" charset="-120"/>
                <a:ea typeface="微軟正黑體" panose="020B0604030504040204" pitchFamily="34" charset="-120"/>
              </a:rPr>
              <a:t>依農會財務處理辦法第38條及第46條事業損益類之經濟及金融事業免辦理追加減預算；經費所入所出類之推廣及保險事業為擴充事業有增加支出之必要得視實際需要辦理追加預算，但每年度以1次為限 。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485900" y="849313"/>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89091" name="Rectangle 3"/>
          <p:cNvSpPr>
            <a:spLocks/>
          </p:cNvSpPr>
          <p:nvPr/>
        </p:nvSpPr>
        <p:spPr bwMode="auto">
          <a:xfrm>
            <a:off x="762000" y="2362200"/>
            <a:ext cx="9144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spcBef>
                <a:spcPct val="20000"/>
              </a:spcBef>
              <a:buFont typeface="Arial" panose="020B0604020202020204" pitchFamily="34" charset="0"/>
              <a:buChar char="•"/>
              <a:tabLst>
                <a:tab pos="187325" algn="l"/>
                <a:tab pos="8385175" algn="l"/>
              </a:tabLst>
              <a:defRPr sz="3200">
                <a:solidFill>
                  <a:schemeClr val="tx1"/>
                </a:solidFill>
                <a:latin typeface="Calibri" panose="020F0502020204030204" pitchFamily="34" charset="0"/>
              </a:defRPr>
            </a:lvl1pPr>
            <a:lvl2pPr marL="1520825" indent="-533400" defTabSz="919163">
              <a:spcBef>
                <a:spcPct val="20000"/>
              </a:spcBef>
              <a:buFont typeface="Arial" panose="020B0604020202020204" pitchFamily="34" charset="0"/>
              <a:buChar char="–"/>
              <a:tabLst>
                <a:tab pos="187325" algn="l"/>
                <a:tab pos="8385175" algn="l"/>
              </a:tabLst>
              <a:defRPr sz="2800">
                <a:solidFill>
                  <a:schemeClr val="tx1"/>
                </a:solidFill>
                <a:latin typeface="Calibri" panose="020F0502020204030204" pitchFamily="34" charset="0"/>
              </a:defRPr>
            </a:lvl2pPr>
            <a:lvl3pPr marL="2168525" indent="-457200" defTabSz="919163">
              <a:spcBef>
                <a:spcPct val="20000"/>
              </a:spcBef>
              <a:buFont typeface="Arial" panose="020B0604020202020204" pitchFamily="34" charset="0"/>
              <a:buChar char="•"/>
              <a:tabLst>
                <a:tab pos="187325" algn="l"/>
                <a:tab pos="8385175" algn="l"/>
              </a:tabLst>
              <a:defRPr sz="2400">
                <a:solidFill>
                  <a:schemeClr val="tx1"/>
                </a:solidFill>
                <a:latin typeface="Calibri" panose="020F0502020204030204" pitchFamily="34" charset="0"/>
              </a:defRPr>
            </a:lvl3pPr>
            <a:lvl4pPr marL="2740025" indent="-381000" defTabSz="919163">
              <a:spcBef>
                <a:spcPct val="20000"/>
              </a:spcBef>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4pPr>
            <a:lvl5pPr marL="3311525" indent="-381000" defTabSz="919163">
              <a:spcBef>
                <a:spcPct val="20000"/>
              </a:spcBef>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5pPr>
            <a:lvl6pPr marL="37687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6pPr>
            <a:lvl7pPr marL="42259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7pPr>
            <a:lvl8pPr marL="46831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8pPr>
            <a:lvl9pPr marL="51403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9pPr>
          </a:lstStyle>
          <a:p>
            <a:pPr eaLnBrk="1" hangingPunct="1">
              <a:lnSpc>
                <a:spcPts val="6000"/>
              </a:lnSpc>
              <a:spcBef>
                <a:spcPct val="0"/>
              </a:spcBef>
              <a:buFont typeface="Arial" panose="020B0604020202020204" pitchFamily="34" charset="0"/>
              <a:buAutoNum type="arabicPeriod" startAt="7"/>
            </a:pPr>
            <a:r>
              <a:rPr lang="zh-TW" altLang="en-US" sz="2800" b="0">
                <a:solidFill>
                  <a:srgbClr val="376092"/>
                </a:solidFill>
                <a:latin typeface="微軟正黑體" panose="020B0604030504040204" pitchFamily="34" charset="-120"/>
                <a:ea typeface="微軟正黑體" panose="020B0604030504040204" pitchFamily="34" charset="-120"/>
              </a:rPr>
              <a:t>固定資產累計折舊之編列，應依農會財務處理辦法第60條、第92條規定辦理。其固定資產耐用年數之計算請參閱行政院106年2月3日台財字第10604512060號函公佈之固定資產耐用年數表。</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p:cNvPicPr>
          <p:nvPr/>
        </p:nvPicPr>
        <p:blipFill>
          <a:blip r:embed="rId2">
            <a:extLst>
              <a:ext uri="{28A0092B-C50C-407E-A947-70E740481C1C}">
                <a14:useLocalDpi xmlns:a14="http://schemas.microsoft.com/office/drawing/2010/main" val="0"/>
              </a:ext>
            </a:extLst>
          </a:blip>
          <a:srcRect t="166" b="166"/>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90115" name="Rectangle 3"/>
          <p:cNvSpPr>
            <a:spLocks/>
          </p:cNvSpPr>
          <p:nvPr/>
        </p:nvSpPr>
        <p:spPr bwMode="auto">
          <a:xfrm>
            <a:off x="609600" y="1524000"/>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8"/>
            </a:pPr>
            <a:r>
              <a:rPr lang="zh-TW" altLang="en-US" sz="2800" b="0">
                <a:solidFill>
                  <a:srgbClr val="376092"/>
                </a:solidFill>
                <a:latin typeface="微軟正黑體" panose="020B0604030504040204" pitchFamily="34" charset="-120"/>
                <a:ea typeface="微軟正黑體" panose="020B0604030504040204" pitchFamily="34" charset="-120"/>
              </a:rPr>
              <a:t>備抵呆帳依照現行之所得稅法第49條規定按應收款項、應收票據及放款等債權之餘額1％限度內提列。並參酌「農會漁會信用部資產評估損失準備提列及逾期放款催收款呆帳處理辦法」辦理。</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zh-TW" altLang="en-US" sz="2800">
                <a:solidFill>
                  <a:srgbClr val="376092"/>
                </a:solidFill>
                <a:latin typeface="微軟正黑體" panose="020B0604030504040204" pitchFamily="34" charset="-120"/>
                <a:ea typeface="微軟正黑體" panose="020B0604030504040204" pitchFamily="34" charset="-120"/>
              </a:rPr>
              <a:t>經濟事業</a:t>
            </a:r>
            <a:r>
              <a:rPr lang="zh-TW" altLang="en-US" sz="2800" b="0">
                <a:solidFill>
                  <a:srgbClr val="376092"/>
                </a:solidFill>
                <a:latin typeface="微軟正黑體" panose="020B0604030504040204" pitchFamily="34" charset="-120"/>
                <a:ea typeface="微軟正黑體" panose="020B0604030504040204" pitchFamily="34" charset="-120"/>
              </a:rPr>
              <a:t>部門請依「</a:t>
            </a:r>
            <a:r>
              <a:rPr lang="zh-TW" altLang="en-US" sz="2800">
                <a:solidFill>
                  <a:srgbClr val="376092"/>
                </a:solidFill>
                <a:latin typeface="微軟正黑體" panose="020B0604030504040204" pitchFamily="34" charset="-120"/>
                <a:ea typeface="微軟正黑體" panose="020B0604030504040204" pitchFamily="34" charset="-120"/>
                <a:hlinkClick r:id="rId3" action="ppaction://hlinkfile"/>
              </a:rPr>
              <a:t>農會經濟事業應收款項與應收票據評估呆帳及逾期催收轉銷處理要點</a:t>
            </a:r>
            <a:r>
              <a:rPr lang="zh-TW" altLang="en-US" sz="2800" b="0">
                <a:solidFill>
                  <a:srgbClr val="376092"/>
                </a:solidFill>
                <a:latin typeface="微軟正黑體" panose="020B0604030504040204" pitchFamily="34" charset="-120"/>
                <a:ea typeface="微軟正黑體" panose="020B0604030504040204" pitchFamily="34" charset="-120"/>
              </a:rPr>
              <a:t>」辦理。</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5000"/>
              </a:lnSpc>
              <a:buFont typeface="Arial" panose="020B0604020202020204" pitchFamily="34" charset="0"/>
              <a:buAutoNum type="arabicPeriod" startAt="8"/>
            </a:pPr>
            <a:r>
              <a:rPr lang="zh-TW" altLang="en-US" sz="2800" b="0">
                <a:solidFill>
                  <a:srgbClr val="376092"/>
                </a:solidFill>
                <a:latin typeface="微軟正黑體" panose="020B0604030504040204" pitchFamily="34" charset="-120"/>
                <a:ea typeface="微軟正黑體" panose="020B0604030504040204" pitchFamily="34" charset="-120"/>
              </a:rPr>
              <a:t>攤銷款項應依農會財務處理辦法第92條第4款規定分年編列預算攤銷。</a:t>
            </a:r>
            <a:endParaRPr lang="en-US" altLang="zh-TW" sz="28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p:cNvPicPr>
          <p:nvPr/>
        </p:nvPicPr>
        <p:blipFill>
          <a:blip r:embed="rId2">
            <a:extLst>
              <a:ext uri="{28A0092B-C50C-407E-A947-70E740481C1C}">
                <a14:useLocalDpi xmlns:a14="http://schemas.microsoft.com/office/drawing/2010/main" val="0"/>
              </a:ext>
            </a:extLst>
          </a:blip>
          <a:srcRect l="3621" r="1633" b="1987"/>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91139" name="Rectangle 3"/>
          <p:cNvSpPr>
            <a:spLocks/>
          </p:cNvSpPr>
          <p:nvPr/>
        </p:nvSpPr>
        <p:spPr bwMode="auto">
          <a:xfrm>
            <a:off x="609600" y="1600200"/>
            <a:ext cx="9144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6000"/>
              </a:lnSpc>
              <a:buFont typeface="Arial" panose="020B0604020202020204" pitchFamily="34" charset="0"/>
              <a:buAutoNum type="arabicPeriod" startAt="10"/>
            </a:pPr>
            <a:r>
              <a:rPr lang="zh-TW" altLang="en-US" sz="2800" b="0">
                <a:solidFill>
                  <a:srgbClr val="376092"/>
                </a:solidFill>
                <a:latin typeface="微軟正黑體" panose="020B0604030504040204" pitchFamily="34" charset="-120"/>
                <a:ea typeface="微軟正黑體" panose="020B0604030504040204" pitchFamily="34" charset="-120"/>
              </a:rPr>
              <a:t>預算員額應按農會人事管理辦法第8條及第9條規定設置之。</a:t>
            </a:r>
          </a:p>
          <a:p>
            <a:pPr eaLnBrk="1" hangingPunct="1">
              <a:lnSpc>
                <a:spcPts val="6000"/>
              </a:lnSpc>
              <a:spcBef>
                <a:spcPts val="1200"/>
              </a:spcBef>
              <a:buFont typeface="Arial" panose="020B0604020202020204" pitchFamily="34" charset="0"/>
              <a:buAutoNum type="arabicPeriod" startAt="10"/>
            </a:pPr>
            <a:r>
              <a:rPr lang="zh-TW" altLang="en-US" sz="2800" b="0">
                <a:solidFill>
                  <a:srgbClr val="376092"/>
                </a:solidFill>
                <a:latin typeface="微軟正黑體" panose="020B0604030504040204" pitchFamily="34" charset="-120"/>
                <a:ea typeface="微軟正黑體" panose="020B0604030504040204" pitchFamily="34" charset="-120"/>
              </a:rPr>
              <a:t>用人費用應依農會人事管理辦法第8條及</a:t>
            </a:r>
            <a:r>
              <a:rPr lang="zh-TW" altLang="en-US" sz="2800">
                <a:solidFill>
                  <a:srgbClr val="376092"/>
                </a:solidFill>
                <a:latin typeface="微軟正黑體" panose="020B0604030504040204" pitchFamily="34" charset="-120"/>
                <a:ea typeface="微軟正黑體" panose="020B0604030504040204" pitchFamily="34" charset="-120"/>
              </a:rPr>
              <a:t>第23、</a:t>
            </a:r>
            <a:r>
              <a:rPr lang="en-US" altLang="zh-TW" sz="2800">
                <a:solidFill>
                  <a:srgbClr val="376092"/>
                </a:solidFill>
                <a:latin typeface="微軟正黑體" panose="020B0604030504040204" pitchFamily="34" charset="-120"/>
                <a:ea typeface="微軟正黑體" panose="020B0604030504040204" pitchFamily="34" charset="-120"/>
              </a:rPr>
              <a:t>26&amp;27</a:t>
            </a:r>
            <a:r>
              <a:rPr lang="zh-TW" altLang="en-US" sz="2800">
                <a:solidFill>
                  <a:srgbClr val="376092"/>
                </a:solidFill>
                <a:latin typeface="微軟正黑體" panose="020B0604030504040204" pitchFamily="34" charset="-120"/>
                <a:ea typeface="微軟正黑體" panose="020B0604030504040204" pitchFamily="34" charset="-120"/>
              </a:rPr>
              <a:t>條</a:t>
            </a:r>
            <a:r>
              <a:rPr lang="zh-TW" altLang="en-US" sz="2800" b="0">
                <a:solidFill>
                  <a:srgbClr val="376092"/>
                </a:solidFill>
                <a:latin typeface="微軟正黑體" panose="020B0604030504040204" pitchFamily="34" charset="-120"/>
                <a:ea typeface="微軟正黑體" panose="020B0604030504040204" pitchFamily="34" charset="-120"/>
              </a:rPr>
              <a:t>規定計算之，按上年度總收益額比例估計。</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mn-ea"/>
                <a:ea typeface="+mn-ea"/>
              </a:rPr>
              <a:t>一、事業計畫及預算編審要點</a:t>
            </a:r>
          </a:p>
        </p:txBody>
      </p:sp>
      <p:sp>
        <p:nvSpPr>
          <p:cNvPr id="92165" name="Rectangle 3"/>
          <p:cNvSpPr>
            <a:spLocks/>
          </p:cNvSpPr>
          <p:nvPr/>
        </p:nvSpPr>
        <p:spPr bwMode="auto">
          <a:xfrm>
            <a:off x="609600" y="1600200"/>
            <a:ext cx="9144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57785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6000"/>
              </a:lnSpc>
            </a:pPr>
            <a:r>
              <a:rPr lang="zh-TW" altLang="en-US" sz="3200" u="sng">
                <a:solidFill>
                  <a:srgbClr val="376092"/>
                </a:solidFill>
                <a:latin typeface="新細明體" panose="02020500000000000000" pitchFamily="18" charset="-120"/>
                <a:ea typeface="新細明體" panose="02020500000000000000" pitchFamily="18" charset="-120"/>
              </a:rPr>
              <a:t>用人費用修法：</a:t>
            </a:r>
            <a:endParaRPr lang="en-US" altLang="zh-TW" sz="3200" u="sng">
              <a:solidFill>
                <a:srgbClr val="376092"/>
              </a:solidFill>
              <a:latin typeface="新細明體" panose="02020500000000000000" pitchFamily="18" charset="-120"/>
              <a:ea typeface="新細明體" panose="02020500000000000000" pitchFamily="18" charset="-120"/>
            </a:endParaRPr>
          </a:p>
          <a:p>
            <a:pPr eaLnBrk="1" hangingPunct="1">
              <a:lnSpc>
                <a:spcPts val="6600"/>
              </a:lnSpc>
              <a:spcBef>
                <a:spcPts val="1200"/>
              </a:spcBef>
              <a:buFont typeface="Wingdings" panose="05000000000000000000" pitchFamily="2" charset="2"/>
              <a:buChar char="Ø"/>
            </a:pPr>
            <a:r>
              <a:rPr lang="zh-TW" altLang="en-US" sz="2800" b="0">
                <a:solidFill>
                  <a:srgbClr val="376092"/>
                </a:solidFill>
                <a:latin typeface="新細明體" panose="02020500000000000000" pitchFamily="18" charset="-120"/>
                <a:ea typeface="新細明體" panose="02020500000000000000" pitchFamily="18" charset="-120"/>
              </a:rPr>
              <a:t>得檢附經營效益及人事成本之分析報告，以其前三年度總用人費之平均數計算，報請主管機關核定。</a:t>
            </a:r>
            <a:endParaRPr lang="en-US" altLang="zh-TW" sz="2800" b="0">
              <a:solidFill>
                <a:srgbClr val="376092"/>
              </a:solidFill>
              <a:latin typeface="新細明體" panose="02020500000000000000" pitchFamily="18" charset="-120"/>
              <a:ea typeface="新細明體" panose="02020500000000000000" pitchFamily="18" charset="-120"/>
            </a:endParaRPr>
          </a:p>
          <a:p>
            <a:pPr eaLnBrk="1" hangingPunct="1">
              <a:lnSpc>
                <a:spcPts val="6600"/>
              </a:lnSpc>
              <a:buFont typeface="Wingdings" panose="05000000000000000000" pitchFamily="2" charset="2"/>
              <a:buChar char="Ø"/>
            </a:pPr>
            <a:r>
              <a:rPr lang="zh-TW" altLang="en-US" sz="2800" b="0">
                <a:solidFill>
                  <a:srgbClr val="376092"/>
                </a:solidFill>
                <a:latin typeface="新細明體" panose="02020500000000000000" pitchFamily="18" charset="-120"/>
                <a:ea typeface="新細明體" panose="02020500000000000000" pitchFamily="18" charset="-120"/>
              </a:rPr>
              <a:t>天花板調高至 </a:t>
            </a:r>
            <a:r>
              <a:rPr lang="en-US" altLang="zh-TW" sz="2800" b="0">
                <a:solidFill>
                  <a:srgbClr val="376092"/>
                </a:solidFill>
                <a:latin typeface="新細明體" panose="02020500000000000000" pitchFamily="18" charset="-120"/>
                <a:ea typeface="新細明體" panose="02020500000000000000" pitchFamily="18" charset="-120"/>
              </a:rPr>
              <a:t>@620</a:t>
            </a:r>
            <a:r>
              <a:rPr lang="zh-TW" altLang="en-US" sz="2800" b="0">
                <a:solidFill>
                  <a:srgbClr val="376092"/>
                </a:solidFill>
                <a:latin typeface="新細明體" panose="02020500000000000000" pitchFamily="18" charset="-120"/>
                <a:ea typeface="新細明體" panose="02020500000000000000" pitchFamily="18" charset="-120"/>
              </a:rPr>
              <a:t>元</a:t>
            </a:r>
            <a:r>
              <a:rPr lang="en-US" altLang="zh-TW" sz="2800" b="0">
                <a:solidFill>
                  <a:srgbClr val="376092"/>
                </a:solidFill>
                <a:latin typeface="新細明體" panose="02020500000000000000" pitchFamily="18" charset="-120"/>
                <a:ea typeface="新細明體" panose="02020500000000000000" pitchFamily="18" charset="-120"/>
              </a:rPr>
              <a:t>/</a:t>
            </a:r>
            <a:r>
              <a:rPr lang="zh-TW" altLang="en-US" sz="2800" b="0">
                <a:solidFill>
                  <a:srgbClr val="376092"/>
                </a:solidFill>
                <a:latin typeface="新細明體" panose="02020500000000000000" pitchFamily="18" charset="-120"/>
                <a:ea typeface="新細明體" panose="02020500000000000000" pitchFamily="18" charset="-120"/>
              </a:rPr>
              <a:t>薪點。</a:t>
            </a:r>
            <a:endParaRPr lang="en-US" altLang="zh-TW" sz="2800" b="0">
              <a:solidFill>
                <a:srgbClr val="376092"/>
              </a:solidFill>
              <a:latin typeface="新細明體" panose="02020500000000000000" pitchFamily="18" charset="-120"/>
              <a:ea typeface="新細明體" panose="02020500000000000000" pitchFamily="18" charset="-120"/>
            </a:endParaRPr>
          </a:p>
          <a:p>
            <a:pPr eaLnBrk="1" hangingPunct="1">
              <a:lnSpc>
                <a:spcPts val="6600"/>
              </a:lnSpc>
              <a:buFont typeface="Wingdings" panose="05000000000000000000" pitchFamily="2" charset="2"/>
              <a:buChar char="Ø"/>
            </a:pPr>
            <a:r>
              <a:rPr lang="zh-TW" altLang="en-US" sz="2800" b="0">
                <a:solidFill>
                  <a:srgbClr val="376092"/>
                </a:solidFill>
                <a:latin typeface="新細明體" panose="02020500000000000000" pitchFamily="18" charset="-120"/>
                <a:ea typeface="新細明體" panose="02020500000000000000" pitchFamily="18" charset="-120"/>
              </a:rPr>
              <a:t>特約人員費用上限的計算方式</a:t>
            </a:r>
            <a:r>
              <a:rPr lang="en-US" altLang="zh-TW" sz="2800">
                <a:solidFill>
                  <a:srgbClr val="376092"/>
                </a:solidFill>
                <a:latin typeface="新細明體" panose="02020500000000000000" pitchFamily="18" charset="-120"/>
                <a:ea typeface="新細明體" panose="02020500000000000000" pitchFamily="18" charset="-120"/>
                <a:hlinkClick r:id="rId3" action="ppaction://hlinkfile"/>
              </a:rPr>
              <a:t>(</a:t>
            </a:r>
            <a:r>
              <a:rPr lang="zh-TW" altLang="en-US" sz="2800">
                <a:solidFill>
                  <a:srgbClr val="376092"/>
                </a:solidFill>
                <a:latin typeface="微軟正黑體" panose="020B0604030504040204" pitchFamily="34" charset="-120"/>
                <a:ea typeface="微軟正黑體" panose="020B0604030504040204" pitchFamily="34" charset="-120"/>
                <a:hlinkClick r:id="rId3" action="ppaction://hlinkfile"/>
              </a:rPr>
              <a:t>第</a:t>
            </a:r>
            <a:r>
              <a:rPr lang="en-US" altLang="zh-TW" sz="2800">
                <a:solidFill>
                  <a:srgbClr val="376092"/>
                </a:solidFill>
                <a:latin typeface="微軟正黑體" panose="020B0604030504040204" pitchFamily="34" charset="-120"/>
                <a:ea typeface="微軟正黑體" panose="020B0604030504040204" pitchFamily="34" charset="-120"/>
                <a:hlinkClick r:id="rId3" action="ppaction://hlinkfile"/>
              </a:rPr>
              <a:t>27</a:t>
            </a:r>
            <a:r>
              <a:rPr lang="zh-TW" altLang="en-US" sz="2800">
                <a:solidFill>
                  <a:srgbClr val="376092"/>
                </a:solidFill>
                <a:latin typeface="微軟正黑體" panose="020B0604030504040204" pitchFamily="34" charset="-120"/>
                <a:ea typeface="微軟正黑體" panose="020B0604030504040204" pitchFamily="34" charset="-120"/>
                <a:hlinkClick r:id="rId3" action="ppaction://hlinkfile"/>
              </a:rPr>
              <a:t>條</a:t>
            </a:r>
            <a:r>
              <a:rPr lang="en-US" altLang="zh-TW" sz="2800">
                <a:solidFill>
                  <a:srgbClr val="376092"/>
                </a:solidFill>
                <a:latin typeface="微軟正黑體" panose="020B0604030504040204" pitchFamily="34" charset="-120"/>
                <a:ea typeface="微軟正黑體" panose="020B0604030504040204" pitchFamily="34" charset="-120"/>
                <a:hlinkClick r:id="rId3" action="ppaction://hlinkfile"/>
              </a:rPr>
              <a:t>)</a:t>
            </a:r>
            <a:r>
              <a:rPr lang="zh-TW" altLang="en-US" sz="2800" b="0">
                <a:solidFill>
                  <a:srgbClr val="376092"/>
                </a:solidFill>
                <a:latin typeface="新細明體" panose="02020500000000000000" pitchFamily="18" charset="-120"/>
                <a:ea typeface="新細明體" panose="02020500000000000000" pitchFamily="18" charset="-12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p:cNvPicPr>
          <p:nvPr/>
        </p:nvPicPr>
        <p:blipFill>
          <a:blip r:embed="rId2">
            <a:extLst>
              <a:ext uri="{28A0092B-C50C-407E-A947-70E740481C1C}">
                <a14:useLocalDpi xmlns:a14="http://schemas.microsoft.com/office/drawing/2010/main" val="0"/>
              </a:ext>
            </a:extLst>
          </a:blip>
          <a:srcRect l="4250" r="425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p:cNvSpPr>
          <p:nvPr/>
        </p:nvSpPr>
        <p:spPr bwMode="auto">
          <a:xfrm>
            <a:off x="1309688" y="417513"/>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93187" name="Rectangle 3"/>
          <p:cNvSpPr>
            <a:spLocks/>
          </p:cNvSpPr>
          <p:nvPr/>
        </p:nvSpPr>
        <p:spPr bwMode="auto">
          <a:xfrm>
            <a:off x="609600" y="1600200"/>
            <a:ext cx="91440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6000"/>
              </a:lnSpc>
              <a:buFont typeface="Calibri" panose="020F0502020204030204" pitchFamily="34" charset="0"/>
              <a:buAutoNum type="arabicPeriod" startAt="12"/>
            </a:pPr>
            <a:r>
              <a:rPr lang="zh-TW" altLang="en-US" sz="2800" b="0">
                <a:solidFill>
                  <a:srgbClr val="376092"/>
                </a:solidFill>
                <a:latin typeface="微軟正黑體" panose="020B0604030504040204" pitchFamily="34" charset="-120"/>
                <a:ea typeface="微軟正黑體" panose="020B0604030504040204" pitchFamily="34" charset="-120"/>
              </a:rPr>
              <a:t>選任人員額定出席費，依內政部89年6月27日台（89）內社字第</a:t>
            </a:r>
            <a:r>
              <a:rPr lang="zh-TW" altLang="en-US" sz="2800" b="0">
                <a:solidFill>
                  <a:srgbClr val="376092"/>
                </a:solidFill>
                <a:latin typeface="微軟正黑體" panose="020B0604030504040204" pitchFamily="34" charset="-120"/>
                <a:ea typeface="微軟正黑體" panose="020B0604030504040204" pitchFamily="34" charset="-120"/>
                <a:hlinkClick r:id="rId3" action="ppaction://hlinkfile"/>
              </a:rPr>
              <a:t>8916377號</a:t>
            </a:r>
            <a:r>
              <a:rPr lang="zh-TW" altLang="en-US" sz="2800" b="0">
                <a:solidFill>
                  <a:srgbClr val="376092"/>
                </a:solidFill>
                <a:latin typeface="微軟正黑體" panose="020B0604030504040204" pitchFamily="34" charset="-120"/>
                <a:ea typeface="微軟正黑體" panose="020B0604030504040204" pitchFamily="34" charset="-120"/>
              </a:rPr>
              <a:t>函編列。各</a:t>
            </a:r>
            <a:r>
              <a:rPr lang="zh-TW" altLang="en-US" sz="2800" b="0" u="sng">
                <a:solidFill>
                  <a:srgbClr val="376092"/>
                </a:solidFill>
                <a:latin typeface="微軟正黑體" panose="020B0604030504040204" pitchFamily="34" charset="-120"/>
                <a:ea typeface="微軟正黑體" panose="020B0604030504040204" pitchFamily="34" charset="-120"/>
              </a:rPr>
              <a:t>主管機關自行訂定</a:t>
            </a:r>
            <a:r>
              <a:rPr lang="zh-TW" altLang="en-US" sz="2800" b="0">
                <a:solidFill>
                  <a:srgbClr val="376092"/>
                </a:solidFill>
                <a:latin typeface="微軟正黑體" panose="020B0604030504040204" pitchFamily="34" charset="-120"/>
                <a:ea typeface="微軟正黑體" panose="020B0604030504040204" pitchFamily="34" charset="-120"/>
              </a:rPr>
              <a:t> 。</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5600"/>
              </a:lnSpc>
              <a:buFont typeface="Calibri" panose="020F0502020204030204" pitchFamily="34" charset="0"/>
              <a:buAutoNum type="arabicPeriod" startAt="12"/>
            </a:pPr>
            <a:r>
              <a:rPr lang="zh-TW" altLang="en-US" sz="2800" b="0">
                <a:solidFill>
                  <a:srgbClr val="376092"/>
                </a:solidFill>
                <a:latin typeface="微軟正黑體" panose="020B0604030504040204" pitchFamily="34" charset="-120"/>
                <a:ea typeface="微軟正黑體" panose="020B0604030504040204" pitchFamily="34" charset="-120"/>
              </a:rPr>
              <a:t>農會總幹事特別費、主管加給及主任秘書、秘書及各部門主管之主管加給，依農會人事管理辦法第25及第79條規定標準編列。 </a:t>
            </a:r>
            <a:br>
              <a:rPr lang="zh-TW" altLang="en-US"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(總：30% 主管：10%－虧損減半</a:t>
            </a:r>
            <a:r>
              <a:rPr lang="en-US" altLang="zh-TW" sz="2800" b="0">
                <a:solidFill>
                  <a:srgbClr val="376092"/>
                </a:solidFill>
                <a:latin typeface="微軟正黑體" panose="020B0604030504040204" pitchFamily="34" charset="-120"/>
                <a:ea typeface="微軟正黑體" panose="020B0604030504040204" pitchFamily="34" charset="-120"/>
              </a:rPr>
              <a:t>)</a:t>
            </a:r>
            <a:endParaRPr lang="zh-TW" altLang="en-US" sz="2800" b="0">
              <a:solidFill>
                <a:srgbClr val="376092"/>
              </a:solidFill>
              <a:latin typeface="微軟正黑體" panose="020B0604030504040204" pitchFamily="34" charset="-120"/>
              <a:ea typeface="微軟正黑體" panose="020B0604030504040204" pitchFamily="34" charset="-120"/>
            </a:endParaRPr>
          </a:p>
          <a:p>
            <a:pPr eaLnBrk="1" hangingPunct="1">
              <a:lnSpc>
                <a:spcPts val="6000"/>
              </a:lnSpc>
              <a:buFont typeface="Arial" panose="020B0604020202020204" pitchFamily="34" charset="0"/>
              <a:buAutoNum type="arabicPeriod" startAt="12"/>
            </a:pP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6000"/>
              </a:lnSpc>
              <a:buFont typeface="Arial" panose="020B0604020202020204" pitchFamily="34" charset="0"/>
              <a:buAutoNum type="arabicPeriod" startAt="12"/>
            </a:pPr>
            <a:endParaRPr lang="zh-TW" altLang="en-US" sz="28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p:cNvPicPr>
            <a:picLocks noChangeAspect="1"/>
          </p:cNvPicPr>
          <p:nvPr/>
        </p:nvPicPr>
        <p:blipFill>
          <a:blip r:embed="rId2">
            <a:extLst>
              <a:ext uri="{28A0092B-C50C-407E-A947-70E740481C1C}">
                <a14:useLocalDpi xmlns:a14="http://schemas.microsoft.com/office/drawing/2010/main" val="0"/>
              </a:ext>
            </a:extLst>
          </a:blip>
          <a:srcRect l="-16666" t="13000" r="-16666" b="13000"/>
          <a:stretch>
            <a:fillRect/>
          </a:stretch>
        </p:blipFill>
        <p:spPr bwMode="auto">
          <a:xfrm>
            <a:off x="0" y="25400"/>
            <a:ext cx="104743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941398">
            <a:off x="-1938338" y="2790825"/>
            <a:ext cx="4349751"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9493331">
            <a:off x="-184150" y="1409700"/>
            <a:ext cx="3921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p:cNvSpPr>
          <p:nvPr/>
        </p:nvSpPr>
        <p:spPr bwMode="auto">
          <a:xfrm>
            <a:off x="1295400" y="614363"/>
            <a:ext cx="7696200"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4000" dirty="0">
                <a:solidFill>
                  <a:schemeClr val="accent1">
                    <a:lumMod val="75000"/>
                  </a:schemeClr>
                </a:solidFill>
                <a:latin typeface="微軟正黑體" panose="020B0604030504040204" pitchFamily="34" charset="-120"/>
                <a:ea typeface="微軟正黑體" panose="020B0604030504040204" pitchFamily="34" charset="-120"/>
              </a:rPr>
              <a:t>一、事業計畫及預算編審要點</a:t>
            </a:r>
          </a:p>
        </p:txBody>
      </p:sp>
      <p:pic>
        <p:nvPicPr>
          <p:cNvPr id="94213"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9465193">
            <a:off x="7092950" y="4938713"/>
            <a:ext cx="5194300"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589525">
            <a:off x="7600950" y="479425"/>
            <a:ext cx="29527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tangle 3"/>
          <p:cNvSpPr>
            <a:spLocks/>
          </p:cNvSpPr>
          <p:nvPr/>
        </p:nvSpPr>
        <p:spPr bwMode="auto">
          <a:xfrm>
            <a:off x="1041400" y="2217738"/>
            <a:ext cx="7561263"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Calibri" panose="020F0502020204030204" pitchFamily="34" charset="0"/>
              <a:buAutoNum type="arabicPeriod" startAt="14"/>
            </a:pPr>
            <a:r>
              <a:rPr lang="zh-TW" altLang="en-US" sz="2800" b="0">
                <a:solidFill>
                  <a:srgbClr val="376092"/>
                </a:solidFill>
                <a:latin typeface="微軟正黑體" panose="020B0604030504040204" pitchFamily="34" charset="-120"/>
                <a:ea typeface="微軟正黑體" panose="020B0604030504040204" pitchFamily="34" charset="-120"/>
              </a:rPr>
              <a:t>各事業專案計畫由政府機關或其他機構補助之經費應以「專案計畫」科目編列收（所）入、支（所）出。 </a:t>
            </a:r>
            <a:r>
              <a:rPr lang="en-US" altLang="zh-TW" sz="2200" b="0">
                <a:solidFill>
                  <a:srgbClr val="376092"/>
                </a:solidFill>
                <a:latin typeface="微軟正黑體" panose="020B0604030504040204" pitchFamily="34" charset="-120"/>
                <a:ea typeface="微軟正黑體" panose="020B0604030504040204" pitchFamily="34" charset="-120"/>
              </a:rPr>
              <a:t>(</a:t>
            </a:r>
            <a:r>
              <a:rPr lang="zh-TW" altLang="en-US" sz="2200" b="0">
                <a:solidFill>
                  <a:srgbClr val="376092"/>
                </a:solidFill>
                <a:latin typeface="微軟正黑體" panose="020B0604030504040204" pitchFamily="34" charset="-120"/>
                <a:ea typeface="微軟正黑體" panose="020B0604030504040204" pitchFamily="34" charset="-120"/>
              </a:rPr>
              <a:t>後面文字刪除</a:t>
            </a:r>
            <a:r>
              <a:rPr lang="en-US" altLang="zh-TW" sz="2200" b="0">
                <a:solidFill>
                  <a:srgbClr val="376092"/>
                </a:solidFill>
                <a:latin typeface="微軟正黑體" panose="020B0604030504040204" pitchFamily="34" charset="-120"/>
                <a:ea typeface="微軟正黑體" panose="020B0604030504040204" pitchFamily="34" charset="-120"/>
              </a:rPr>
              <a:t>)</a:t>
            </a:r>
            <a:endParaRPr lang="zh-TW" altLang="en-US" sz="22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spect="1"/>
          </p:cNvPicPr>
          <p:nvPr/>
        </p:nvPicPr>
        <p:blipFill>
          <a:blip r:embed="rId2">
            <a:extLst>
              <a:ext uri="{28A0092B-C50C-407E-A947-70E740481C1C}">
                <a14:useLocalDpi xmlns:a14="http://schemas.microsoft.com/office/drawing/2010/main" val="0"/>
              </a:ext>
            </a:extLst>
          </a:blip>
          <a:srcRect l="3996" r="1627" b="2370"/>
          <a:stretch>
            <a:fillRect/>
          </a:stretch>
        </p:blipFill>
        <p:spPr bwMode="auto">
          <a:xfrm>
            <a:off x="-74613" y="0"/>
            <a:ext cx="10436226"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p:cNvSpPr>
          <p:nvPr/>
        </p:nvSpPr>
        <p:spPr bwMode="auto">
          <a:xfrm>
            <a:off x="1333500" y="296863"/>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95235" name="Rectangle 3"/>
          <p:cNvSpPr>
            <a:spLocks/>
          </p:cNvSpPr>
          <p:nvPr/>
        </p:nvSpPr>
        <p:spPr bwMode="auto">
          <a:xfrm>
            <a:off x="609600" y="16764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62050" indent="-584200" defTabSz="919163">
              <a:tabLst>
                <a:tab pos="187325" algn="l"/>
                <a:tab pos="28733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28733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28733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28733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28733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28733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28733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28733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28733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15"/>
            </a:pPr>
            <a:r>
              <a:rPr lang="zh-TW" altLang="en-US" sz="2800" b="0">
                <a:solidFill>
                  <a:srgbClr val="376092"/>
                </a:solidFill>
                <a:latin typeface="微軟正黑體" panose="020B0604030504040204" pitchFamily="34" charset="-120"/>
                <a:ea typeface="微軟正黑體" panose="020B0604030504040204" pitchFamily="34" charset="-120"/>
              </a:rPr>
              <a:t>推廣事業預算，參照行政院農業委員會107年3月23日農輔字第1070022201號函辦理</a:t>
            </a:r>
            <a:br>
              <a:rPr lang="zh-TW" altLang="en-US"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（如附錄</a:t>
            </a:r>
            <a:r>
              <a:rPr lang="zh-TW" altLang="en-US" sz="2800" b="0">
                <a:solidFill>
                  <a:srgbClr val="376092"/>
                </a:solidFill>
                <a:latin typeface="微軟正黑體" panose="020B0604030504040204" pitchFamily="34" charset="-120"/>
                <a:ea typeface="微軟正黑體" panose="020B0604030504040204" pitchFamily="34" charset="-120"/>
                <a:hlinkClick r:id="rId3" action="ppaction://hlinkfile"/>
              </a:rPr>
              <a:t>七十三</a:t>
            </a:r>
            <a:r>
              <a:rPr lang="zh-TW" altLang="en-US" sz="2800" b="0">
                <a:solidFill>
                  <a:srgbClr val="376092"/>
                </a:solidFill>
                <a:latin typeface="微軟正黑體" panose="020B0604030504040204" pitchFamily="34" charset="-120"/>
                <a:ea typeface="微軟正黑體" panose="020B0604030504040204" pitchFamily="34" charset="-120"/>
              </a:rPr>
              <a:t>）。</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en-US" altLang="zh-TW" sz="2800" b="0">
                <a:solidFill>
                  <a:srgbClr val="376092"/>
                </a:solidFill>
                <a:latin typeface="微軟正黑體" panose="020B0604030504040204" pitchFamily="34" charset="-120"/>
                <a:ea typeface="微軟正黑體" panose="020B0604030504040204" pitchFamily="34" charset="-120"/>
              </a:rPr>
              <a:t>	</a:t>
            </a:r>
            <a:r>
              <a:rPr lang="zh-TW" altLang="en-US" sz="2800" b="0">
                <a:solidFill>
                  <a:srgbClr val="376092"/>
                </a:solidFill>
                <a:latin typeface="微軟正黑體" panose="020B0604030504040204" pitchFamily="34" charset="-120"/>
                <a:ea typeface="微軟正黑體" panose="020B0604030504040204" pitchFamily="34" charset="-120"/>
                <a:hlinkClick r:id="rId4" action="ppaction://hlinkfile"/>
              </a:rPr>
              <a:t>舊法不適用</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5000"/>
              </a:lnSpc>
            </a:pPr>
            <a:endParaRPr lang="zh-TW" altLang="en-US" sz="2800" b="0">
              <a:solidFill>
                <a:srgbClr val="376092"/>
              </a:solidFill>
              <a:latin typeface="微軟正黑體" panose="020B0604030504040204" pitchFamily="34" charset="-120"/>
              <a:ea typeface="微軟正黑體" panose="020B0604030504040204" pitchFamily="34" charset="-120"/>
            </a:endParaRPr>
          </a:p>
          <a:p>
            <a:pPr eaLnBrk="1" hangingPunct="1">
              <a:lnSpc>
                <a:spcPts val="4000"/>
              </a:lnSpc>
              <a:buFont typeface="Arial" panose="020B0604020202020204" pitchFamily="34" charset="0"/>
              <a:buNone/>
            </a:pPr>
            <a:r>
              <a:rPr lang="zh-TW" altLang="en-US" sz="2400" b="0">
                <a:solidFill>
                  <a:srgbClr val="376092"/>
                </a:solidFill>
                <a:latin typeface="微軟正黑體" panose="020B0604030504040204" pitchFamily="34" charset="-120"/>
                <a:ea typeface="微軟正黑體" panose="020B0604030504040204" pitchFamily="34" charset="-120"/>
              </a:rPr>
              <a:t>	</a:t>
            </a:r>
            <a:endParaRPr lang="en-US" altLang="zh-TW" sz="2400" b="0">
              <a:solidFill>
                <a:srgbClr val="376092"/>
              </a:solidFill>
              <a:latin typeface="微軟正黑體" panose="020B0604030504040204" pitchFamily="34" charset="-120"/>
              <a:ea typeface="微軟正黑體" panose="020B0604030504040204" pitchFamily="34" charset="-120"/>
            </a:endParaRPr>
          </a:p>
        </p:txBody>
      </p:sp>
      <p:sp>
        <p:nvSpPr>
          <p:cNvPr id="95236" name="Rectangle 3"/>
          <p:cNvSpPr>
            <a:spLocks/>
          </p:cNvSpPr>
          <p:nvPr/>
        </p:nvSpPr>
        <p:spPr bwMode="auto">
          <a:xfrm>
            <a:off x="1489075" y="4687888"/>
            <a:ext cx="81407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901700" indent="-457200" defTabSz="919163">
              <a:tabLst>
                <a:tab pos="534988" algn="l"/>
              </a:tabLst>
              <a:defRPr sz="3000" b="1">
                <a:solidFill>
                  <a:schemeClr val="hlink"/>
                </a:solidFill>
                <a:latin typeface="華康唐風隸W5" pitchFamily="65" charset="-120"/>
                <a:ea typeface="華康唐風隸W5" pitchFamily="65" charset="-120"/>
              </a:defRPr>
            </a:lvl1pPr>
            <a:lvl2pPr marL="747713" indent="-287338" defTabSz="919163">
              <a:tabLst>
                <a:tab pos="534988" algn="l"/>
              </a:tabLst>
              <a:defRPr sz="3000" b="1">
                <a:solidFill>
                  <a:schemeClr val="hlink"/>
                </a:solidFill>
                <a:latin typeface="華康唐風隸W5" pitchFamily="65" charset="-120"/>
                <a:ea typeface="華康唐風隸W5" pitchFamily="65" charset="-120"/>
              </a:defRPr>
            </a:lvl2pPr>
            <a:lvl3pPr marL="1149350" indent="-230188" defTabSz="919163">
              <a:tabLst>
                <a:tab pos="534988" algn="l"/>
              </a:tabLst>
              <a:defRPr sz="3000" b="1">
                <a:solidFill>
                  <a:schemeClr val="hlink"/>
                </a:solidFill>
                <a:latin typeface="華康唐風隸W5" pitchFamily="65" charset="-120"/>
                <a:ea typeface="華康唐風隸W5" pitchFamily="65" charset="-120"/>
              </a:defRPr>
            </a:lvl3pPr>
            <a:lvl4pPr marL="1609725" indent="-228600" defTabSz="919163">
              <a:tabLst>
                <a:tab pos="534988" algn="l"/>
              </a:tabLst>
              <a:defRPr sz="3000" b="1">
                <a:solidFill>
                  <a:schemeClr val="hlink"/>
                </a:solidFill>
                <a:latin typeface="華康唐風隸W5" pitchFamily="65" charset="-120"/>
                <a:ea typeface="華康唐風隸W5" pitchFamily="65" charset="-120"/>
              </a:defRPr>
            </a:lvl4pPr>
            <a:lvl5pPr marL="2071688" indent="-233363" defTabSz="919163">
              <a:tabLst>
                <a:tab pos="534988" algn="l"/>
              </a:tabLst>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tabLst>
                <a:tab pos="534988" algn="l"/>
              </a:tabLs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tabLst>
                <a:tab pos="534988" algn="l"/>
              </a:tabLs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tabLst>
                <a:tab pos="534988" algn="l"/>
              </a:tabLs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tabLst>
                <a:tab pos="534988" algn="l"/>
              </a:tabLst>
              <a:defRPr sz="3000" b="1">
                <a:solidFill>
                  <a:schemeClr val="hlink"/>
                </a:solidFill>
                <a:latin typeface="華康唐風隸W5" pitchFamily="65" charset="-120"/>
                <a:ea typeface="華康唐風隸W5" pitchFamily="65" charset="-120"/>
              </a:defRPr>
            </a:lvl9pPr>
          </a:lstStyle>
          <a:p>
            <a:pPr eaLnBrk="1" hangingPunct="1">
              <a:lnSpc>
                <a:spcPts val="4800"/>
              </a:lnSpc>
              <a:buFont typeface="Wingdings" panose="05000000000000000000" pitchFamily="2" charset="2"/>
              <a:buChar char="J"/>
            </a:pPr>
            <a:r>
              <a:rPr lang="zh-TW" altLang="en-US" sz="2800" b="0">
                <a:solidFill>
                  <a:srgbClr val="376092"/>
                </a:solidFill>
                <a:latin typeface="微軟正黑體" panose="020B0604030504040204" pitchFamily="34" charset="-120"/>
                <a:ea typeface="微軟正黑體" panose="020B0604030504040204" pitchFamily="34" charset="-120"/>
              </a:rPr>
              <a:t>經費部門「其他所出-購置費」：</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沒有編預算…不得開支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p:cNvPicPr>
            <a:picLocks noChangeAspect="1"/>
          </p:cNvPicPr>
          <p:nvPr/>
        </p:nvPicPr>
        <p:blipFill>
          <a:blip r:embed="rId2">
            <a:extLst>
              <a:ext uri="{28A0092B-C50C-407E-A947-70E740481C1C}">
                <a14:useLocalDpi xmlns:a14="http://schemas.microsoft.com/office/drawing/2010/main" val="0"/>
              </a:ext>
            </a:extLst>
          </a:blip>
          <a:srcRect l="4250" r="425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8" name="Picture 2"/>
          <p:cNvPicPr>
            <a:picLocks noChangeAspect="1"/>
          </p:cNvPicPr>
          <p:nvPr/>
        </p:nvPicPr>
        <p:blipFill>
          <a:blip r:embed="rId3">
            <a:extLst>
              <a:ext uri="{28A0092B-C50C-407E-A947-70E740481C1C}">
                <a14:useLocalDpi xmlns:a14="http://schemas.microsoft.com/office/drawing/2010/main" val="0"/>
              </a:ext>
            </a:extLst>
          </a:blip>
          <a:srcRect l="3250" r="3249"/>
          <a:stretch>
            <a:fillRect/>
          </a:stretch>
        </p:blipFill>
        <p:spPr bwMode="auto">
          <a:xfrm>
            <a:off x="-36513" y="0"/>
            <a:ext cx="10436226"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p:cNvSpPr>
          <p:nvPr/>
        </p:nvSpPr>
        <p:spPr bwMode="auto">
          <a:xfrm>
            <a:off x="1333500" y="31115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96260" name="Rectangle 3"/>
          <p:cNvSpPr>
            <a:spLocks/>
          </p:cNvSpPr>
          <p:nvPr/>
        </p:nvSpPr>
        <p:spPr bwMode="auto">
          <a:xfrm>
            <a:off x="609600" y="16764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1162050"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1162050"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1162050"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1162050"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1162050"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1162050"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1162050"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1162050"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1162050" algn="l"/>
              </a:tabLst>
              <a:defRPr sz="3000" b="1">
                <a:solidFill>
                  <a:schemeClr val="hlink"/>
                </a:solidFill>
                <a:latin typeface="華康唐風隸W5" pitchFamily="65" charset="-120"/>
                <a:ea typeface="華康唐風隸W5" pitchFamily="65" charset="-120"/>
              </a:defRPr>
            </a:lvl9pPr>
          </a:lstStyle>
          <a:p>
            <a:pPr eaLnBrk="1" hangingPunct="1">
              <a:lnSpc>
                <a:spcPts val="4000"/>
              </a:lnSpc>
              <a:buFont typeface="微軟正黑體" panose="020B0604030504040204" pitchFamily="34" charset="-120"/>
              <a:buChar char="※"/>
            </a:pPr>
            <a:r>
              <a:rPr lang="zh-TW" altLang="en-US" sz="2400" b="0">
                <a:solidFill>
                  <a:srgbClr val="376092"/>
                </a:solidFill>
                <a:latin typeface="微軟正黑體" panose="020B0604030504040204" pitchFamily="34" charset="-120"/>
                <a:ea typeface="微軟正黑體" panose="020B0604030504040204" pitchFamily="34" charset="-120"/>
              </a:rPr>
              <a:t>推廣用人費</a:t>
            </a:r>
          </a:p>
          <a:p>
            <a:pPr eaLnBrk="1" hangingPunct="1">
              <a:lnSpc>
                <a:spcPts val="6000"/>
              </a:lnSpc>
              <a:buFont typeface="Arial" panose="020B0604020202020204" pitchFamily="34" charset="0"/>
              <a:buNone/>
            </a:pPr>
            <a:r>
              <a:rPr lang="zh-TW" altLang="en-US" sz="2400" b="0">
                <a:solidFill>
                  <a:srgbClr val="376092"/>
                </a:solidFill>
                <a:latin typeface="微軟正黑體" panose="020B0604030504040204" pitchFamily="34" charset="-120"/>
                <a:ea typeface="微軟正黑體" panose="020B0604030504040204" pitchFamily="34" charset="-120"/>
              </a:rPr>
              <a:t>設有信用部之農會，由農會綜合管理費用項下編列開支</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未設信用部或推廣經費充裕之各級農會，其推廣所需用人</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費，可由各該農會視實際於「農業推廣業務所出-推廣用人費(5-401-1)項下編列預算支應」</a:t>
            </a:r>
            <a:endParaRPr lang="en-US" altLang="zh-TW" sz="24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4000" dirty="0">
                <a:solidFill>
                  <a:schemeClr val="accent1">
                    <a:lumMod val="75000"/>
                  </a:schemeClr>
                </a:solidFill>
                <a:latin typeface="微軟正黑體" panose="020B0604030504040204" pitchFamily="34" charset="-120"/>
                <a:ea typeface="微軟正黑體" panose="020B0604030504040204" pitchFamily="34" charset="-120"/>
              </a:rPr>
              <a:t>一、事業計畫及預算編審要點</a:t>
            </a:r>
          </a:p>
        </p:txBody>
      </p:sp>
      <p:sp>
        <p:nvSpPr>
          <p:cNvPr id="97283" name="Rectangle 3"/>
          <p:cNvSpPr>
            <a:spLocks/>
          </p:cNvSpPr>
          <p:nvPr/>
        </p:nvSpPr>
        <p:spPr bwMode="auto">
          <a:xfrm>
            <a:off x="609600" y="1641475"/>
            <a:ext cx="9144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238250" indent="-660400" defTabSz="919163">
              <a:spcBef>
                <a:spcPct val="20000"/>
              </a:spcBef>
              <a:buFont typeface="Arial" panose="020B0604020202020204" pitchFamily="34" charset="0"/>
              <a:buChar char="•"/>
              <a:tabLst>
                <a:tab pos="1327150" algn="l"/>
              </a:tabLst>
              <a:defRPr sz="3200">
                <a:solidFill>
                  <a:schemeClr val="tx1"/>
                </a:solidFill>
                <a:latin typeface="Calibri" panose="020F0502020204030204" pitchFamily="34" charset="0"/>
              </a:defRPr>
            </a:lvl1pPr>
            <a:lvl2pPr marL="1565275" indent="-577850" defTabSz="919163">
              <a:spcBef>
                <a:spcPct val="20000"/>
              </a:spcBef>
              <a:buFont typeface="Arial" panose="020B0604020202020204" pitchFamily="34" charset="0"/>
              <a:buChar char="–"/>
              <a:tabLst>
                <a:tab pos="1327150" algn="l"/>
              </a:tabLst>
              <a:defRPr sz="2800">
                <a:solidFill>
                  <a:schemeClr val="tx1"/>
                </a:solidFill>
                <a:latin typeface="Calibri" panose="020F0502020204030204" pitchFamily="34" charset="0"/>
              </a:defRPr>
            </a:lvl2pPr>
            <a:lvl3pPr marL="2206625" indent="-495300" defTabSz="919163">
              <a:spcBef>
                <a:spcPct val="20000"/>
              </a:spcBef>
              <a:buFont typeface="Arial" panose="020B0604020202020204" pitchFamily="34" charset="0"/>
              <a:buChar char="•"/>
              <a:tabLst>
                <a:tab pos="1327150" algn="l"/>
              </a:tabLst>
              <a:defRPr sz="2400">
                <a:solidFill>
                  <a:schemeClr val="tx1"/>
                </a:solidFill>
                <a:latin typeface="Calibri" panose="020F0502020204030204" pitchFamily="34" charset="0"/>
              </a:defRPr>
            </a:lvl3pPr>
            <a:lvl4pPr marL="2771775" indent="-412750" defTabSz="919163">
              <a:spcBef>
                <a:spcPct val="20000"/>
              </a:spcBef>
              <a:buFont typeface="Arial" panose="020B0604020202020204" pitchFamily="34" charset="0"/>
              <a:buChar char="–"/>
              <a:tabLst>
                <a:tab pos="1327150" algn="l"/>
              </a:tabLst>
              <a:defRPr sz="2000">
                <a:solidFill>
                  <a:schemeClr val="tx1"/>
                </a:solidFill>
                <a:latin typeface="Calibri" panose="020F0502020204030204" pitchFamily="34" charset="0"/>
              </a:defRPr>
            </a:lvl4pPr>
            <a:lvl5pPr marL="3343275" indent="-412750" defTabSz="919163">
              <a:spcBef>
                <a:spcPct val="20000"/>
              </a:spcBef>
              <a:buFont typeface="Arial" panose="020B0604020202020204" pitchFamily="34" charset="0"/>
              <a:buChar char="»"/>
              <a:tabLst>
                <a:tab pos="1327150" algn="l"/>
              </a:tabLst>
              <a:defRPr sz="2000">
                <a:solidFill>
                  <a:schemeClr val="tx1"/>
                </a:solidFill>
                <a:latin typeface="Calibri" panose="020F0502020204030204" pitchFamily="34" charset="0"/>
              </a:defRPr>
            </a:lvl5pPr>
            <a:lvl6pPr marL="3800475" indent="-412750" defTabSz="919163" eaLnBrk="0" fontAlgn="base" hangingPunct="0">
              <a:spcBef>
                <a:spcPct val="20000"/>
              </a:spcBef>
              <a:spcAft>
                <a:spcPct val="0"/>
              </a:spcAft>
              <a:buFont typeface="Arial" panose="020B0604020202020204" pitchFamily="34" charset="0"/>
              <a:buChar char="»"/>
              <a:tabLst>
                <a:tab pos="1327150" algn="l"/>
              </a:tabLst>
              <a:defRPr sz="2000">
                <a:solidFill>
                  <a:schemeClr val="tx1"/>
                </a:solidFill>
                <a:latin typeface="Calibri" panose="020F0502020204030204" pitchFamily="34" charset="0"/>
              </a:defRPr>
            </a:lvl6pPr>
            <a:lvl7pPr marL="4257675" indent="-412750" defTabSz="919163" eaLnBrk="0" fontAlgn="base" hangingPunct="0">
              <a:spcBef>
                <a:spcPct val="20000"/>
              </a:spcBef>
              <a:spcAft>
                <a:spcPct val="0"/>
              </a:spcAft>
              <a:buFont typeface="Arial" panose="020B0604020202020204" pitchFamily="34" charset="0"/>
              <a:buChar char="»"/>
              <a:tabLst>
                <a:tab pos="1327150" algn="l"/>
              </a:tabLst>
              <a:defRPr sz="2000">
                <a:solidFill>
                  <a:schemeClr val="tx1"/>
                </a:solidFill>
                <a:latin typeface="Calibri" panose="020F0502020204030204" pitchFamily="34" charset="0"/>
              </a:defRPr>
            </a:lvl7pPr>
            <a:lvl8pPr marL="4714875" indent="-412750" defTabSz="919163" eaLnBrk="0" fontAlgn="base" hangingPunct="0">
              <a:spcBef>
                <a:spcPct val="20000"/>
              </a:spcBef>
              <a:spcAft>
                <a:spcPct val="0"/>
              </a:spcAft>
              <a:buFont typeface="Arial" panose="020B0604020202020204" pitchFamily="34" charset="0"/>
              <a:buChar char="»"/>
              <a:tabLst>
                <a:tab pos="1327150" algn="l"/>
              </a:tabLst>
              <a:defRPr sz="2000">
                <a:solidFill>
                  <a:schemeClr val="tx1"/>
                </a:solidFill>
                <a:latin typeface="Calibri" panose="020F0502020204030204" pitchFamily="34" charset="0"/>
              </a:defRPr>
            </a:lvl8pPr>
            <a:lvl9pPr marL="5172075" indent="-412750" defTabSz="919163" eaLnBrk="0" fontAlgn="base" hangingPunct="0">
              <a:spcBef>
                <a:spcPct val="20000"/>
              </a:spcBef>
              <a:spcAft>
                <a:spcPct val="0"/>
              </a:spcAft>
              <a:buFont typeface="Arial" panose="020B0604020202020204" pitchFamily="34" charset="0"/>
              <a:buChar char="»"/>
              <a:tabLst>
                <a:tab pos="1327150" algn="l"/>
              </a:tabLst>
              <a:defRPr sz="2000">
                <a:solidFill>
                  <a:schemeClr val="tx1"/>
                </a:solidFill>
                <a:latin typeface="Calibri" panose="020F0502020204030204" pitchFamily="34" charset="0"/>
              </a:defRPr>
            </a:lvl9pPr>
          </a:lstStyle>
          <a:p>
            <a:pPr eaLnBrk="1" hangingPunct="1">
              <a:lnSpc>
                <a:spcPts val="5000"/>
              </a:lnSpc>
              <a:spcBef>
                <a:spcPct val="0"/>
              </a:spcBef>
              <a:buFont typeface="Arial" panose="020B0604020202020204" pitchFamily="34" charset="0"/>
              <a:buAutoNum type="arabicPeriod" startAt="16"/>
            </a:pPr>
            <a:r>
              <a:rPr lang="zh-TW" altLang="en-US" sz="2800" b="0">
                <a:solidFill>
                  <a:srgbClr val="376092"/>
                </a:solidFill>
                <a:latin typeface="微軟正黑體" panose="020B0604030504040204" pitchFamily="34" charset="-120"/>
                <a:ea typeface="微軟正黑體" panose="020B0604030504040204" pitchFamily="34" charset="-120"/>
              </a:rPr>
              <a:t>有關農會與其勞工終止勞動契約及農會辦理其勞工資遣、退休與撫卹事宜： </a:t>
            </a:r>
          </a:p>
          <a:p>
            <a:pPr eaLnBrk="1" hangingPunct="1">
              <a:lnSpc>
                <a:spcPts val="3000"/>
              </a:lnSpc>
              <a:spcBef>
                <a:spcPct val="0"/>
              </a:spcBef>
              <a:buFont typeface="微軟正黑體" panose="020B0604030504040204" pitchFamily="34" charset="-120"/>
              <a:buChar char="◎"/>
            </a:pPr>
            <a:r>
              <a:rPr lang="zh-TW" altLang="en-US" sz="2400" b="0">
                <a:solidFill>
                  <a:srgbClr val="376092"/>
                </a:solidFill>
                <a:latin typeface="微軟正黑體" panose="020B0604030504040204" pitchFamily="34" charset="-120"/>
                <a:ea typeface="微軟正黑體" panose="020B0604030504040204" pitchFamily="34" charset="-120"/>
              </a:rPr>
              <a:t>農會員工之退休金依農會人事管理辦法第67條規定辦理。</a:t>
            </a:r>
            <a:r>
              <a:rPr lang="en-US" altLang="zh-TW" sz="2400" b="0">
                <a:solidFill>
                  <a:srgbClr val="376092"/>
                </a:solidFill>
                <a:latin typeface="微軟正黑體" panose="020B0604030504040204" pitchFamily="34" charset="-120"/>
                <a:ea typeface="微軟正黑體" panose="020B0604030504040204" pitchFamily="34" charset="-120"/>
              </a:rPr>
              <a:t/>
            </a:r>
            <a:br>
              <a:rPr lang="en-US" altLang="zh-TW" sz="2400" b="0">
                <a:solidFill>
                  <a:srgbClr val="376092"/>
                </a:solidFill>
                <a:latin typeface="微軟正黑體" panose="020B0604030504040204" pitchFamily="34" charset="-120"/>
                <a:ea typeface="微軟正黑體" panose="020B0604030504040204" pitchFamily="34" charset="-120"/>
              </a:rPr>
            </a:br>
            <a:r>
              <a:rPr lang="zh-TW" altLang="en-US" sz="1500" b="0">
                <a:solidFill>
                  <a:srgbClr val="376092"/>
                </a:solidFill>
                <a:latin typeface="微軟正黑體" panose="020B0604030504040204" pitchFamily="34" charset="-120"/>
                <a:ea typeface="微軟正黑體" panose="020B0604030504040204" pitchFamily="34" charset="-120"/>
              </a:rPr>
              <a:t>(正式：12%-18%/9% -15%</a:t>
            </a:r>
            <a:r>
              <a:rPr lang="en-US" altLang="zh-TW" sz="1500" b="0">
                <a:solidFill>
                  <a:srgbClr val="376092"/>
                </a:solidFill>
                <a:latin typeface="微軟正黑體" panose="020B0604030504040204" pitchFamily="34" charset="-120"/>
                <a:ea typeface="微軟正黑體" panose="020B0604030504040204" pitchFamily="34" charset="-120"/>
              </a:rPr>
              <a:t>)(</a:t>
            </a:r>
            <a:r>
              <a:rPr lang="zh-TW" altLang="en-US" sz="1500" b="0">
                <a:solidFill>
                  <a:srgbClr val="376092"/>
                </a:solidFill>
                <a:latin typeface="微軟正黑體" panose="020B0604030504040204" pitchFamily="34" charset="-120"/>
                <a:ea typeface="微軟正黑體" panose="020B0604030504040204" pitchFamily="34" charset="-120"/>
              </a:rPr>
              <a:t>技工工友：12% -18% /6% -9%)</a:t>
            </a:r>
            <a:r>
              <a:rPr lang="en-US" altLang="zh-TW" sz="1500" b="0">
                <a:solidFill>
                  <a:srgbClr val="376092"/>
                </a:solidFill>
                <a:latin typeface="微軟正黑體" panose="020B0604030504040204" pitchFamily="34" charset="-120"/>
                <a:ea typeface="微軟正黑體" panose="020B0604030504040204" pitchFamily="34" charset="-120"/>
              </a:rPr>
              <a:t>(</a:t>
            </a:r>
            <a:r>
              <a:rPr lang="zh-TW" altLang="en-US" sz="1500" b="0">
                <a:solidFill>
                  <a:srgbClr val="376092"/>
                </a:solidFill>
                <a:latin typeface="微軟正黑體" panose="020B0604030504040204" pitchFamily="34" charset="-120"/>
                <a:ea typeface="微軟正黑體" panose="020B0604030504040204" pitchFamily="34" charset="-120"/>
              </a:rPr>
              <a:t>臨時：</a:t>
            </a:r>
            <a:r>
              <a:rPr lang="en-US" altLang="zh-TW" sz="1500" b="0">
                <a:solidFill>
                  <a:srgbClr val="376092"/>
                </a:solidFill>
                <a:latin typeface="微軟正黑體" panose="020B0604030504040204" pitchFamily="34" charset="-120"/>
                <a:ea typeface="微軟正黑體" panose="020B0604030504040204" pitchFamily="34" charset="-120"/>
              </a:rPr>
              <a:t>6</a:t>
            </a:r>
            <a:r>
              <a:rPr lang="zh-TW" altLang="en-US" sz="1500" b="0">
                <a:solidFill>
                  <a:srgbClr val="376092"/>
                </a:solidFill>
                <a:latin typeface="微軟正黑體" panose="020B0604030504040204" pitchFamily="34" charset="-120"/>
                <a:ea typeface="微軟正黑體" panose="020B0604030504040204" pitchFamily="34" charset="-120"/>
              </a:rPr>
              <a:t>% -</a:t>
            </a:r>
            <a:r>
              <a:rPr lang="en-US" altLang="zh-TW" sz="1500" b="0">
                <a:solidFill>
                  <a:srgbClr val="376092"/>
                </a:solidFill>
                <a:latin typeface="微軟正黑體" panose="020B0604030504040204" pitchFamily="34" charset="-120"/>
                <a:ea typeface="微軟正黑體" panose="020B0604030504040204" pitchFamily="34" charset="-120"/>
              </a:rPr>
              <a:t>9</a:t>
            </a:r>
            <a:r>
              <a:rPr lang="zh-TW" altLang="en-US" sz="1500" b="0">
                <a:solidFill>
                  <a:srgbClr val="376092"/>
                </a:solidFill>
                <a:latin typeface="微軟正黑體" panose="020B0604030504040204" pitchFamily="34" charset="-120"/>
                <a:ea typeface="微軟正黑體" panose="020B0604030504040204" pitchFamily="34" charset="-120"/>
              </a:rPr>
              <a:t>% /6% -9%)</a:t>
            </a:r>
            <a:r>
              <a:rPr lang="zh-TW" altLang="en-US" sz="2000" b="0">
                <a:solidFill>
                  <a:srgbClr val="376092"/>
                </a:solidFill>
                <a:latin typeface="微軟正黑體" panose="020B0604030504040204" pitchFamily="34" charset="-120"/>
                <a:ea typeface="微軟正黑體" panose="020B0604030504040204" pitchFamily="34" charset="-120"/>
              </a:rPr>
              <a:t> </a:t>
            </a:r>
          </a:p>
          <a:p>
            <a:pPr eaLnBrk="1" hangingPunct="1">
              <a:lnSpc>
                <a:spcPts val="4500"/>
              </a:lnSpc>
              <a:spcBef>
                <a:spcPct val="0"/>
              </a:spcBef>
              <a:buFont typeface="微軟正黑體" panose="020B0604030504040204" pitchFamily="34" charset="-120"/>
              <a:buChar char="◎"/>
            </a:pPr>
            <a:r>
              <a:rPr lang="zh-TW" altLang="en-US" sz="2400" b="0">
                <a:solidFill>
                  <a:srgbClr val="376092"/>
                </a:solidFill>
                <a:latin typeface="微軟正黑體" panose="020B0604030504040204" pitchFamily="34" charset="-120"/>
                <a:ea typeface="微軟正黑體" panose="020B0604030504040204" pitchFamily="34" charset="-120"/>
              </a:rPr>
              <a:t>農會與其勞工終止勞動契約及辦理資遣應依勞動基準法</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第10-18條及勞工退休金條例第 11、12條規定辦理。</a:t>
            </a:r>
          </a:p>
          <a:p>
            <a:pPr eaLnBrk="1" hangingPunct="1">
              <a:lnSpc>
                <a:spcPts val="4500"/>
              </a:lnSpc>
              <a:spcBef>
                <a:spcPct val="0"/>
              </a:spcBef>
              <a:buFont typeface="微軟正黑體" panose="020B0604030504040204" pitchFamily="34" charset="-120"/>
              <a:buChar char="◎"/>
            </a:pPr>
            <a:r>
              <a:rPr lang="zh-TW" altLang="en-US" sz="2400" b="0">
                <a:solidFill>
                  <a:srgbClr val="376092"/>
                </a:solidFill>
                <a:latin typeface="微軟正黑體" panose="020B0604030504040204" pitchFamily="34" charset="-120"/>
                <a:ea typeface="微軟正黑體" panose="020B0604030504040204" pitchFamily="34" charset="-120"/>
              </a:rPr>
              <a:t>補償及撫卹金之發給，分為職業災害補償或非職業災害撫卹，依農會人事管理辦法第 66 條規定辦理。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p:cNvPicPr>
          <p:nvPr/>
        </p:nvPicPr>
        <p:blipFill>
          <a:blip r:embed="rId2">
            <a:extLst>
              <a:ext uri="{28A0092B-C50C-407E-A947-70E740481C1C}">
                <a14:useLocalDpi xmlns:a14="http://schemas.microsoft.com/office/drawing/2010/main" val="0"/>
              </a:ext>
            </a:extLst>
          </a:blip>
          <a:srcRect l="3250" r="324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3273425" y="3057525"/>
            <a:ext cx="41275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3600" dirty="0">
                <a:solidFill>
                  <a:schemeClr val="accent1">
                    <a:lumMod val="50000"/>
                  </a:schemeClr>
                </a:solidFill>
                <a:latin typeface="微軟正黑體" pitchFamily="34" charset="-120"/>
                <a:ea typeface="微軟正黑體" pitchFamily="34" charset="-120"/>
              </a:rPr>
              <a:t>預算編審注意事項</a:t>
            </a:r>
            <a:endParaRPr lang="zh-TW" altLang="en-US" sz="3300" b="0" dirty="0">
              <a:solidFill>
                <a:schemeClr val="accent1">
                  <a:lumMod val="50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spect="1"/>
          </p:cNvPicPr>
          <p:nvPr/>
        </p:nvPicPr>
        <p:blipFill>
          <a:blip r:embed="rId2">
            <a:extLst>
              <a:ext uri="{28A0092B-C50C-407E-A947-70E740481C1C}">
                <a14:useLocalDpi xmlns:a14="http://schemas.microsoft.com/office/drawing/2010/main" val="0"/>
              </a:ext>
            </a:extLst>
          </a:blip>
          <a:srcRect t="166" b="166"/>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4000" dirty="0">
                <a:solidFill>
                  <a:schemeClr val="accent1">
                    <a:lumMod val="75000"/>
                  </a:schemeClr>
                </a:solidFill>
                <a:latin typeface="微軟正黑體" panose="020B0604030504040204" pitchFamily="34" charset="-120"/>
                <a:ea typeface="微軟正黑體" panose="020B0604030504040204" pitchFamily="34" charset="-120"/>
              </a:rPr>
              <a:t>一、事業計畫及預算編審要點</a:t>
            </a:r>
          </a:p>
        </p:txBody>
      </p:sp>
      <p:sp>
        <p:nvSpPr>
          <p:cNvPr id="98307" name="Rectangle 3"/>
          <p:cNvSpPr>
            <a:spLocks/>
          </p:cNvSpPr>
          <p:nvPr/>
        </p:nvSpPr>
        <p:spPr bwMode="auto">
          <a:xfrm>
            <a:off x="609600" y="19050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17"/>
            </a:pPr>
            <a:r>
              <a:rPr lang="zh-TW" altLang="en-US" sz="2800" b="0">
                <a:solidFill>
                  <a:srgbClr val="376092"/>
                </a:solidFill>
                <a:latin typeface="微軟正黑體" panose="020B0604030504040204" pitchFamily="34" charset="-120"/>
                <a:ea typeface="微軟正黑體" panose="020B0604030504040204" pitchFamily="34" charset="-120"/>
              </a:rPr>
              <a:t>農會辦理承受擔保品轉為信用部固定資產應符合農會購置財產之應具備程序。 。 </a:t>
            </a:r>
          </a:p>
          <a:p>
            <a:pPr eaLnBrk="1" hangingPunct="1">
              <a:lnSpc>
                <a:spcPts val="5000"/>
              </a:lnSpc>
              <a:buFont typeface="Arial" panose="020B0604020202020204" pitchFamily="34" charset="0"/>
              <a:buAutoNum type="arabicPeriod" startAt="17"/>
            </a:pPr>
            <a:r>
              <a:rPr lang="zh-TW" altLang="en-US" sz="2800" b="0">
                <a:solidFill>
                  <a:srgbClr val="376092"/>
                </a:solidFill>
                <a:latin typeface="微軟正黑體" panose="020B0604030504040204" pitchFamily="34" charset="-120"/>
                <a:ea typeface="微軟正黑體" panose="020B0604030504040204" pitchFamily="34" charset="-120"/>
              </a:rPr>
              <a:t>農會固定資產淨額不得超過其淨值加上長期借款總額，但因購置或汰換安全維護或營業相關設備，經主管機關核准者，不在此限。金融事業之固定資產淨額，應依農漁會信用部各項風險控制比率管理辦法之規定辦理(不得超過淨值)</a:t>
            </a:r>
            <a:r>
              <a:rPr lang="en-US" altLang="zh-TW" sz="2800" b="0">
                <a:solidFill>
                  <a:srgbClr val="376092"/>
                </a:solidFill>
                <a:latin typeface="微軟正黑體" panose="020B0604030504040204" pitchFamily="34" charset="-120"/>
                <a:ea typeface="微軟正黑體" panose="020B0604030504040204" pitchFamily="34" charset="-120"/>
              </a:rPr>
              <a:t> 。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p:cNvPicPr>
            <a:picLocks noChangeAspect="1"/>
          </p:cNvPicPr>
          <p:nvPr/>
        </p:nvPicPr>
        <p:blipFill>
          <a:blip r:embed="rId2">
            <a:extLst>
              <a:ext uri="{28A0092B-C50C-407E-A947-70E740481C1C}">
                <a14:useLocalDpi xmlns:a14="http://schemas.microsoft.com/office/drawing/2010/main" val="0"/>
              </a:ext>
            </a:extLst>
          </a:blip>
          <a:srcRect l="3621" r="1633" b="1987"/>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99331" name="Rectangle 3"/>
          <p:cNvSpPr>
            <a:spLocks/>
          </p:cNvSpPr>
          <p:nvPr/>
        </p:nvSpPr>
        <p:spPr bwMode="auto">
          <a:xfrm>
            <a:off x="533400" y="13716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241425" algn="l"/>
              </a:tabLst>
              <a:defRPr sz="3000" b="1">
                <a:solidFill>
                  <a:schemeClr val="hlink"/>
                </a:solidFill>
                <a:latin typeface="華康唐風隸W5" pitchFamily="65" charset="-120"/>
                <a:ea typeface="華康唐風隸W5" pitchFamily="65" charset="-120"/>
              </a:defRPr>
            </a:lvl1pPr>
            <a:lvl2pPr marL="1520825" indent="-533400" defTabSz="919163">
              <a:tabLst>
                <a:tab pos="1241425" algn="l"/>
              </a:tabLst>
              <a:defRPr sz="3000" b="1">
                <a:solidFill>
                  <a:schemeClr val="hlink"/>
                </a:solidFill>
                <a:latin typeface="華康唐風隸W5" pitchFamily="65" charset="-120"/>
                <a:ea typeface="華康唐風隸W5" pitchFamily="65" charset="-120"/>
              </a:defRPr>
            </a:lvl2pPr>
            <a:lvl3pPr marL="2168525" indent="-457200" defTabSz="919163">
              <a:tabLst>
                <a:tab pos="1241425" algn="l"/>
              </a:tabLst>
              <a:defRPr sz="3000" b="1">
                <a:solidFill>
                  <a:schemeClr val="hlink"/>
                </a:solidFill>
                <a:latin typeface="華康唐風隸W5" pitchFamily="65" charset="-120"/>
                <a:ea typeface="華康唐風隸W5" pitchFamily="65" charset="-120"/>
              </a:defRPr>
            </a:lvl3pPr>
            <a:lvl4pPr marL="2740025" indent="-381000" defTabSz="919163">
              <a:tabLst>
                <a:tab pos="1241425" algn="l"/>
              </a:tabLst>
              <a:defRPr sz="3000" b="1">
                <a:solidFill>
                  <a:schemeClr val="hlink"/>
                </a:solidFill>
                <a:latin typeface="華康唐風隸W5" pitchFamily="65" charset="-120"/>
                <a:ea typeface="華康唐風隸W5" pitchFamily="65" charset="-120"/>
              </a:defRPr>
            </a:lvl4pPr>
            <a:lvl5pPr marL="3311525" indent="-381000" defTabSz="919163">
              <a:tabLst>
                <a:tab pos="124142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24142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24142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24142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241425" algn="l"/>
              </a:tabLst>
              <a:defRPr sz="3000" b="1">
                <a:solidFill>
                  <a:schemeClr val="hlink"/>
                </a:solidFill>
                <a:latin typeface="華康唐風隸W5" pitchFamily="65" charset="-120"/>
                <a:ea typeface="華康唐風隸W5" pitchFamily="65" charset="-120"/>
              </a:defRPr>
            </a:lvl9pPr>
          </a:lstStyle>
          <a:p>
            <a:pPr eaLnBrk="1" hangingPunct="1">
              <a:lnSpc>
                <a:spcPts val="4500"/>
              </a:lnSpc>
              <a:buFont typeface="Arial" panose="020B0604020202020204" pitchFamily="34" charset="0"/>
              <a:buAutoNum type="arabicPeriod" startAt="19"/>
            </a:pPr>
            <a:r>
              <a:rPr lang="zh-TW" altLang="en-US" sz="2800" b="0">
                <a:solidFill>
                  <a:srgbClr val="376092"/>
                </a:solidFill>
                <a:latin typeface="微軟正黑體" panose="020B0604030504040204" pitchFamily="34" charset="-120"/>
                <a:ea typeface="微軟正黑體" panose="020B0604030504040204" pitchFamily="34" charset="-120"/>
              </a:rPr>
              <a:t>農會協助政府辦理農民健康保險，依內政部79年5月30日（79）台內社字第808558號函示：</a:t>
            </a:r>
            <a:endParaRPr lang="zh-TW" altLang="en-US" sz="2400" b="0">
              <a:solidFill>
                <a:srgbClr val="376092"/>
              </a:solidFill>
              <a:latin typeface="微軟正黑體" panose="020B0604030504040204" pitchFamily="34" charset="-120"/>
              <a:ea typeface="微軟正黑體" panose="020B0604030504040204" pitchFamily="34" charset="-120"/>
            </a:endParaRPr>
          </a:p>
          <a:p>
            <a:pPr eaLnBrk="1" hangingPunct="1">
              <a:lnSpc>
                <a:spcPts val="4500"/>
              </a:lnSpc>
              <a:buFont typeface="Arial" panose="020B0604020202020204" pitchFamily="34" charset="0"/>
              <a:buNone/>
            </a:pPr>
            <a:r>
              <a:rPr lang="zh-TW" altLang="en-US" sz="2400" b="0">
                <a:solidFill>
                  <a:srgbClr val="376092"/>
                </a:solidFill>
                <a:latin typeface="微軟正黑體" panose="020B0604030504040204" pitchFamily="34" charset="-120"/>
                <a:ea typeface="微軟正黑體" panose="020B0604030504040204" pitchFamily="34" charset="-120"/>
              </a:rPr>
              <a:t>	*農會辦理農民健康保險業務宜列屬「農業推廣、訓練及</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  文化、福利事業」項下，其所需經費來源在農會盈餘之</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   應用上予以兼顧，可自農會法第40條第2項第3款提撥</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   之「農業推廣、訓練及文化、福利事業費」中撥補。 </a:t>
            </a:r>
          </a:p>
          <a:p>
            <a:pPr eaLnBrk="1" hangingPunct="1">
              <a:lnSpc>
                <a:spcPts val="4500"/>
              </a:lnSpc>
              <a:buFont typeface="Arial" panose="020B0604020202020204" pitchFamily="34" charset="0"/>
              <a:buNone/>
            </a:pPr>
            <a:r>
              <a:rPr lang="zh-TW" altLang="en-US" sz="2400" b="0">
                <a:solidFill>
                  <a:srgbClr val="376092"/>
                </a:solidFill>
                <a:latin typeface="微軟正黑體" panose="020B0604030504040204" pitchFamily="34" charset="-120"/>
                <a:ea typeface="微軟正黑體" panose="020B0604030504040204" pitchFamily="34" charset="-120"/>
              </a:rPr>
              <a:t>	*農會辦理農民健康保險業務可視為福利事業費之一環，</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  依該辦法附表四，保險事業所入及所出之總分類帳會計</a:t>
            </a:r>
            <a:br>
              <a:rPr lang="zh-TW" altLang="en-US" sz="2400" b="0">
                <a:solidFill>
                  <a:srgbClr val="376092"/>
                </a:solidFill>
                <a:latin typeface="微軟正黑體" panose="020B0604030504040204" pitchFamily="34" charset="-120"/>
                <a:ea typeface="微軟正黑體" panose="020B0604030504040204" pitchFamily="34" charset="-120"/>
              </a:rPr>
            </a:br>
            <a:r>
              <a:rPr lang="zh-TW" altLang="en-US" sz="2400" b="0">
                <a:solidFill>
                  <a:srgbClr val="376092"/>
                </a:solidFill>
                <a:latin typeface="微軟正黑體" panose="020B0604030504040204" pitchFamily="34" charset="-120"/>
                <a:ea typeface="微軟正黑體" panose="020B0604030504040204" pitchFamily="34" charset="-120"/>
              </a:rPr>
              <a:t>  科目中「上年度盈餘提撥所入」（4-309）予以處理</a:t>
            </a:r>
            <a:r>
              <a:rPr lang="zh-TW" altLang="en-US" sz="2800" b="0">
                <a:solidFill>
                  <a:srgbClr val="376092"/>
                </a:solidFill>
                <a:latin typeface="微軟正黑體" panose="020B0604030504040204" pitchFamily="34" charset="-120"/>
                <a:ea typeface="微軟正黑體" panose="020B0604030504040204" pitchFamily="34" charset="-120"/>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anose="020B0604030504040204" pitchFamily="34" charset="-120"/>
                <a:ea typeface="微軟正黑體" panose="020B0604030504040204" pitchFamily="34" charset="-120"/>
              </a:rPr>
              <a:t>一、事業計畫及預算編審要點</a:t>
            </a:r>
          </a:p>
        </p:txBody>
      </p:sp>
      <p:sp>
        <p:nvSpPr>
          <p:cNvPr id="100355" name="Rectangle 3"/>
          <p:cNvSpPr>
            <a:spLocks/>
          </p:cNvSpPr>
          <p:nvPr/>
        </p:nvSpPr>
        <p:spPr bwMode="auto">
          <a:xfrm>
            <a:off x="533400" y="1828800"/>
            <a:ext cx="914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6000"/>
              </a:lnSpc>
              <a:buFont typeface="Arial" panose="020B0604020202020204" pitchFamily="34" charset="0"/>
              <a:buAutoNum type="arabicPeriod" startAt="20"/>
            </a:pPr>
            <a:r>
              <a:rPr lang="zh-TW" altLang="en-US" sz="2800" b="0">
                <a:solidFill>
                  <a:srgbClr val="376092"/>
                </a:solidFill>
                <a:latin typeface="微軟正黑體" panose="020B0604030504040204" pitchFamily="34" charset="-120"/>
                <a:ea typeface="微軟正黑體" panose="020B0604030504040204" pitchFamily="34" charset="-120"/>
              </a:rPr>
              <a:t>行政院農業委員會</a:t>
            </a:r>
            <a:r>
              <a:rPr lang="en-US" altLang="zh-TW" sz="2800" b="0">
                <a:solidFill>
                  <a:srgbClr val="376092"/>
                </a:solidFill>
                <a:latin typeface="微軟正黑體" panose="020B0604030504040204" pitchFamily="34" charset="-120"/>
                <a:ea typeface="微軟正黑體" panose="020B0604030504040204" pitchFamily="34" charset="-120"/>
              </a:rPr>
              <a:t>89</a:t>
            </a:r>
            <a:r>
              <a:rPr lang="zh-TW" altLang="en-US" sz="2800" b="0">
                <a:solidFill>
                  <a:srgbClr val="376092"/>
                </a:solidFill>
                <a:latin typeface="微軟正黑體" panose="020B0604030504040204" pitchFamily="34" charset="-120"/>
                <a:ea typeface="微軟正黑體" panose="020B0604030504040204" pitchFamily="34" charset="-120"/>
              </a:rPr>
              <a:t>年</a:t>
            </a:r>
            <a:r>
              <a:rPr lang="en-US" altLang="zh-TW" sz="2800" b="0">
                <a:solidFill>
                  <a:srgbClr val="376092"/>
                </a:solidFill>
                <a:latin typeface="微軟正黑體" panose="020B0604030504040204" pitchFamily="34" charset="-120"/>
                <a:ea typeface="微軟正黑體" panose="020B0604030504040204" pitchFamily="34" charset="-120"/>
              </a:rPr>
              <a:t>9</a:t>
            </a:r>
            <a:r>
              <a:rPr lang="zh-TW" altLang="en-US" sz="2800" b="0">
                <a:solidFill>
                  <a:srgbClr val="376092"/>
                </a:solidFill>
                <a:latin typeface="微軟正黑體" panose="020B0604030504040204" pitchFamily="34" charset="-120"/>
                <a:ea typeface="微軟正黑體" panose="020B0604030504040204" pitchFamily="34" charset="-120"/>
              </a:rPr>
              <a:t>月</a:t>
            </a:r>
            <a:r>
              <a:rPr lang="en-US" altLang="zh-TW" sz="2800" b="0">
                <a:solidFill>
                  <a:srgbClr val="376092"/>
                </a:solidFill>
                <a:latin typeface="微軟正黑體" panose="020B0604030504040204" pitchFamily="34" charset="-120"/>
                <a:ea typeface="微軟正黑體" panose="020B0604030504040204" pitchFamily="34" charset="-120"/>
              </a:rPr>
              <a:t>16</a:t>
            </a:r>
            <a:r>
              <a:rPr lang="zh-TW" altLang="en-US" sz="2800" b="0">
                <a:solidFill>
                  <a:srgbClr val="376092"/>
                </a:solidFill>
                <a:latin typeface="微軟正黑體" panose="020B0604030504040204" pitchFamily="34" charset="-120"/>
                <a:ea typeface="微軟正黑體" panose="020B0604030504040204" pitchFamily="34" charset="-120"/>
              </a:rPr>
              <a:t>日農輔字第</a:t>
            </a:r>
            <a:r>
              <a:rPr lang="en-US" altLang="zh-TW" sz="2800" b="0">
                <a:solidFill>
                  <a:srgbClr val="376092"/>
                </a:solidFill>
                <a:latin typeface="微軟正黑體" panose="020B0604030504040204" pitchFamily="34" charset="-120"/>
                <a:ea typeface="微軟正黑體" panose="020B0604030504040204" pitchFamily="34" charset="-120"/>
              </a:rPr>
              <a:t>890144338</a:t>
            </a:r>
            <a:r>
              <a:rPr lang="zh-TW" altLang="en-US" sz="2800" b="0">
                <a:solidFill>
                  <a:srgbClr val="376092"/>
                </a:solidFill>
                <a:latin typeface="微軟正黑體" panose="020B0604030504040204" pitchFamily="34" charset="-120"/>
                <a:ea typeface="微軟正黑體" panose="020B0604030504040204" pitchFamily="34" charset="-120"/>
              </a:rPr>
              <a:t>號函示：各級農會保險部辦理家畜保險業務所需用人費、業務費與管理費預算經轉據內政部釋示同意可自農會法第40條第2項第3款提撥之「農業推廣、訓練及文化、福利事業費」中撥補。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p:cNvPicPr>
            <a:picLocks noChangeAspect="1"/>
          </p:cNvPicPr>
          <p:nvPr/>
        </p:nvPicPr>
        <p:blipFill>
          <a:blip r:embed="rId2">
            <a:extLst>
              <a:ext uri="{28A0092B-C50C-407E-A947-70E740481C1C}">
                <a14:useLocalDpi xmlns:a14="http://schemas.microsoft.com/office/drawing/2010/main" val="0"/>
              </a:ext>
            </a:extLst>
          </a:blip>
          <a:srcRect l="4250" r="425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101379" name="Rectangle 3"/>
          <p:cNvSpPr>
            <a:spLocks/>
          </p:cNvSpPr>
          <p:nvPr/>
        </p:nvSpPr>
        <p:spPr bwMode="auto">
          <a:xfrm>
            <a:off x="609600" y="1524000"/>
            <a:ext cx="9144000"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21"/>
            </a:pPr>
            <a:r>
              <a:rPr lang="zh-TW" altLang="en-US" sz="2800" b="0">
                <a:solidFill>
                  <a:srgbClr val="31489F"/>
                </a:solidFill>
                <a:latin typeface="微軟正黑體" panose="020B0604030504040204" pitchFamily="34" charset="-120"/>
                <a:ea typeface="微軟正黑體" panose="020B0604030504040204" pitchFamily="34" charset="-120"/>
              </a:rPr>
              <a:t>農會辦理保險業務所需經費，依農會法第40條第2項第3款分配之「農業推廣、訓練及文化、福利事業費」其撥補比率在中央未核定前，</a:t>
            </a:r>
            <a:r>
              <a:rPr lang="zh-TW" altLang="en-US" sz="2800" u="sng">
                <a:solidFill>
                  <a:srgbClr val="FF0000"/>
                </a:solidFill>
                <a:latin typeface="微軟正黑體" panose="020B0604030504040204" pitchFamily="34" charset="-120"/>
                <a:ea typeface="微軟正黑體" panose="020B0604030504040204" pitchFamily="34" charset="-120"/>
              </a:rPr>
              <a:t>暫按5分之1範圍內</a:t>
            </a:r>
            <a:r>
              <a:rPr lang="zh-TW" altLang="en-US" sz="2800" b="0">
                <a:solidFill>
                  <a:srgbClr val="31489F"/>
                </a:solidFill>
                <a:latin typeface="微軟正黑體" panose="020B0604030504040204" pitchFamily="34" charset="-120"/>
                <a:ea typeface="微軟正黑體" panose="020B0604030504040204" pitchFamily="34" charset="-120"/>
              </a:rPr>
              <a:t>由各農會依業務需要彈性編列。。 </a:t>
            </a:r>
          </a:p>
          <a:p>
            <a:pPr eaLnBrk="1" hangingPunct="1">
              <a:lnSpc>
                <a:spcPts val="5000"/>
              </a:lnSpc>
              <a:buFont typeface="Arial" panose="020B0604020202020204" pitchFamily="34" charset="0"/>
              <a:buAutoNum type="arabicPeriod" startAt="21"/>
            </a:pPr>
            <a:r>
              <a:rPr lang="zh-TW" altLang="en-US" sz="2800" b="0">
                <a:solidFill>
                  <a:srgbClr val="31489F"/>
                </a:solidFill>
                <a:latin typeface="微軟正黑體" panose="020B0604030504040204" pitchFamily="34" charset="-120"/>
                <a:ea typeface="微軟正黑體" panose="020B0604030504040204" pitchFamily="34" charset="-120"/>
              </a:rPr>
              <a:t>農會協助政府辦理農民保險、全民健保及老年農民福利津貼等各項收入編列於保險部門，其他所入科目（4-502）。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p:cNvPicPr>
          <p:nvPr/>
        </p:nvPicPr>
        <p:blipFill>
          <a:blip r:embed="rId2">
            <a:extLst>
              <a:ext uri="{28A0092B-C50C-407E-A947-70E740481C1C}">
                <a14:useLocalDpi xmlns:a14="http://schemas.microsoft.com/office/drawing/2010/main" val="0"/>
              </a:ext>
            </a:extLst>
          </a:blip>
          <a:srcRect l="3250" r="3249"/>
          <a:stretch>
            <a:fillRect/>
          </a:stretch>
        </p:blipFill>
        <p:spPr bwMode="auto">
          <a:xfrm>
            <a:off x="0" y="-1905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4000" dirty="0">
                <a:solidFill>
                  <a:schemeClr val="accent1">
                    <a:lumMod val="75000"/>
                  </a:schemeClr>
                </a:solidFill>
                <a:latin typeface="微軟正黑體" panose="020B0604030504040204" pitchFamily="34" charset="-120"/>
                <a:ea typeface="微軟正黑體" panose="020B0604030504040204" pitchFamily="34" charset="-120"/>
              </a:rPr>
              <a:t>一、事業計畫及預算編審要點</a:t>
            </a:r>
          </a:p>
        </p:txBody>
      </p:sp>
      <p:sp>
        <p:nvSpPr>
          <p:cNvPr id="102403" name="Rectangle 3"/>
          <p:cNvSpPr>
            <a:spLocks/>
          </p:cNvSpPr>
          <p:nvPr/>
        </p:nvSpPr>
        <p:spPr bwMode="auto">
          <a:xfrm>
            <a:off x="6096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4800"/>
              </a:lnSpc>
              <a:buFont typeface="Arial" panose="020B0604020202020204" pitchFamily="34" charset="0"/>
              <a:buAutoNum type="arabicPeriod" startAt="23"/>
            </a:pPr>
            <a:r>
              <a:rPr lang="zh-TW" altLang="en-US" sz="2800" b="0">
                <a:solidFill>
                  <a:srgbClr val="376092"/>
                </a:solidFill>
                <a:latin typeface="微軟正黑體" panose="020B0604030504040204" pitchFamily="34" charset="-120"/>
                <a:ea typeface="微軟正黑體" panose="020B0604030504040204" pitchFamily="34" charset="-120"/>
              </a:rPr>
              <a:t>經濟部門代辦會員農特產品共同運銷（非買斷）收取之手續費，以共同運銷收入科目列帳；其價款不宜編列共同運銷成本及收入(淨額入帳)。 </a:t>
            </a:r>
          </a:p>
          <a:p>
            <a:pPr eaLnBrk="1" hangingPunct="1">
              <a:lnSpc>
                <a:spcPts val="4800"/>
              </a:lnSpc>
              <a:buFont typeface="Arial" panose="020B0604020202020204" pitchFamily="34" charset="0"/>
              <a:buAutoNum type="arabicPeriod" startAt="23"/>
            </a:pPr>
            <a:r>
              <a:rPr lang="zh-TW" altLang="en-US" sz="2800" b="0">
                <a:solidFill>
                  <a:srgbClr val="376092"/>
                </a:solidFill>
                <a:latin typeface="微軟正黑體" panose="020B0604030504040204" pitchFamily="34" charset="-120"/>
                <a:ea typeface="微軟正黑體" panose="020B0604030504040204" pitchFamily="34" charset="-120"/>
              </a:rPr>
              <a:t>1</a:t>
            </a:r>
            <a:r>
              <a:rPr lang="en-US" altLang="zh-TW" sz="2800" b="0">
                <a:solidFill>
                  <a:srgbClr val="376092"/>
                </a:solidFill>
                <a:latin typeface="微軟正黑體" panose="020B0604030504040204" pitchFamily="34" charset="-120"/>
                <a:ea typeface="微軟正黑體" panose="020B0604030504040204" pitchFamily="34" charset="-120"/>
              </a:rPr>
              <a:t>11</a:t>
            </a:r>
            <a:r>
              <a:rPr lang="zh-TW" altLang="en-US" sz="2800" b="0">
                <a:solidFill>
                  <a:srgbClr val="376092"/>
                </a:solidFill>
                <a:latin typeface="微軟正黑體" panose="020B0604030504040204" pitchFamily="34" charset="-120"/>
                <a:ea typeface="微軟正黑體" panose="020B0604030504040204" pitchFamily="34" charset="-120"/>
              </a:rPr>
              <a:t>年度決算盈餘無法支應1</a:t>
            </a:r>
            <a:r>
              <a:rPr lang="en-US" altLang="zh-TW" sz="2800" b="0">
                <a:solidFill>
                  <a:srgbClr val="376092"/>
                </a:solidFill>
                <a:latin typeface="微軟正黑體" panose="020B0604030504040204" pitchFamily="34" charset="-120"/>
                <a:ea typeface="微軟正黑體" panose="020B0604030504040204" pitchFamily="34" charset="-120"/>
              </a:rPr>
              <a:t>12</a:t>
            </a:r>
            <a:r>
              <a:rPr lang="zh-TW" altLang="en-US" sz="2800" b="0">
                <a:solidFill>
                  <a:srgbClr val="376092"/>
                </a:solidFill>
                <a:latin typeface="微軟正黑體" panose="020B0604030504040204" pitchFamily="34" charset="-120"/>
                <a:ea typeface="微軟正黑體" panose="020B0604030504040204" pitchFamily="34" charset="-120"/>
              </a:rPr>
              <a:t>年度推廣、保險預算編列時，擬動支推廣、保險公積編列，並提理事會送會員代表大會議決。 </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buFont typeface="Arial" panose="020B0604020202020204" pitchFamily="34" charset="0"/>
              <a:buAutoNum type="arabicPeriod" startAt="23"/>
            </a:pPr>
            <a:r>
              <a:rPr lang="zh-TW" altLang="en-US" sz="2800" b="0">
                <a:solidFill>
                  <a:srgbClr val="376092"/>
                </a:solidFill>
                <a:latin typeface="微軟正黑體" panose="020B0604030504040204" pitchFamily="34" charset="-120"/>
                <a:ea typeface="微軟正黑體" panose="020B0604030504040204" pitchFamily="34" charset="-120"/>
              </a:rPr>
              <a:t>屆次改選，其相關經費宜在「管理費用－其他費用」項下開支。 </a:t>
            </a:r>
          </a:p>
        </p:txBody>
      </p:sp>
      <p:sp>
        <p:nvSpPr>
          <p:cNvPr id="3" name="向左箭號圖說文字 2"/>
          <p:cNvSpPr/>
          <p:nvPr/>
        </p:nvSpPr>
        <p:spPr>
          <a:xfrm>
            <a:off x="6081713" y="4810125"/>
            <a:ext cx="3671887" cy="665163"/>
          </a:xfrm>
          <a:prstGeom prst="leftArrowCallout">
            <a:avLst>
              <a:gd name="adj1" fmla="val 54970"/>
              <a:gd name="adj2" fmla="val 50000"/>
              <a:gd name="adj3" fmla="val 53253"/>
              <a:gd name="adj4" fmla="val 8024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TW" sz="2000">
                <a:solidFill>
                  <a:srgbClr val="FF0000"/>
                </a:solidFill>
                <a:latin typeface="微軟正黑體" panose="020B0604030504040204" pitchFamily="34" charset="-120"/>
                <a:ea typeface="微軟正黑體" panose="020B0604030504040204" pitchFamily="34" charset="-120"/>
              </a:rPr>
              <a:t>(</a:t>
            </a:r>
            <a:r>
              <a:rPr lang="zh-TW" altLang="en-US" sz="2000">
                <a:solidFill>
                  <a:srgbClr val="FF0000"/>
                </a:solidFill>
                <a:latin typeface="微軟正黑體" panose="020B0604030504040204" pitchFamily="34" charset="-120"/>
                <a:ea typeface="微軟正黑體" panose="020B0604030504040204" pitchFamily="34" charset="-120"/>
              </a:rPr>
              <a:t>可以先動支再經</a:t>
            </a:r>
            <a:r>
              <a:rPr lang="en-US" altLang="zh-TW" sz="2000">
                <a:solidFill>
                  <a:srgbClr val="FF0000"/>
                </a:solidFill>
                <a:latin typeface="微軟正黑體" panose="020B0604030504040204" pitchFamily="34" charset="-120"/>
                <a:ea typeface="微軟正黑體" panose="020B0604030504040204" pitchFamily="34" charset="-120"/>
              </a:rPr>
              <a:t/>
            </a:r>
            <a:br>
              <a:rPr lang="en-US" altLang="zh-TW" sz="2000">
                <a:solidFill>
                  <a:srgbClr val="FF0000"/>
                </a:solidFill>
                <a:latin typeface="微軟正黑體" panose="020B0604030504040204" pitchFamily="34" charset="-120"/>
                <a:ea typeface="微軟正黑體" panose="020B0604030504040204" pitchFamily="34" charset="-120"/>
              </a:rPr>
            </a:br>
            <a:r>
              <a:rPr lang="zh-TW" altLang="en-US" sz="2000">
                <a:solidFill>
                  <a:srgbClr val="FF0000"/>
                </a:solidFill>
                <a:latin typeface="微軟正黑體" panose="020B0604030504040204" pitchFamily="34" charset="-120"/>
                <a:ea typeface="微軟正黑體" panose="020B0604030504040204" pitchFamily="34" charset="-120"/>
              </a:rPr>
              <a:t>會員代表大會議決嗎</a:t>
            </a:r>
            <a:r>
              <a:rPr lang="en-US" altLang="zh-TW" sz="2000">
                <a:solidFill>
                  <a:srgbClr val="FF0000"/>
                </a:solidFill>
                <a:latin typeface="微軟正黑體" panose="020B0604030504040204" pitchFamily="34" charset="-120"/>
                <a:ea typeface="微軟正黑體" panose="020B0604030504040204" pitchFamily="34" charset="-120"/>
              </a:rPr>
              <a:t>?)</a:t>
            </a:r>
            <a:endParaRPr lang="zh-TW" altLang="en-US" sz="2000">
              <a:solidFill>
                <a:srgbClr val="FF0000"/>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p:cNvPicPr>
          <p:nvPr/>
        </p:nvPicPr>
        <p:blipFill>
          <a:blip r:embed="rId3">
            <a:extLst>
              <a:ext uri="{28A0092B-C50C-407E-A947-70E740481C1C}">
                <a14:useLocalDpi xmlns:a14="http://schemas.microsoft.com/office/drawing/2010/main" val="0"/>
              </a:ext>
            </a:extLst>
          </a:blip>
          <a:srcRect l="-16666" t="13000" r="-16666" b="13000"/>
          <a:stretch>
            <a:fillRect/>
          </a:stretch>
        </p:blipFill>
        <p:spPr bwMode="auto">
          <a:xfrm>
            <a:off x="9525" y="635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F8D5FD-CC26-4914-A56A-BE46BCF60A78}" type="slidenum">
              <a:rPr lang="en-CA" altLang="zh-TW" sz="1200" b="0">
                <a:solidFill>
                  <a:srgbClr val="898989"/>
                </a:solidFill>
                <a:ea typeface="新細明體" panose="02020500000000000000" pitchFamily="18" charset="-120"/>
              </a:rPr>
              <a:pPr>
                <a:spcBef>
                  <a:spcPct val="0"/>
                </a:spcBef>
                <a:buFontTx/>
                <a:buNone/>
              </a:pPr>
              <a:t>25</a:t>
            </a:fld>
            <a:endParaRPr lang="en-CA" altLang="zh-TW" sz="1200" b="0">
              <a:solidFill>
                <a:srgbClr val="898989"/>
              </a:solidFill>
              <a:ea typeface="新細明體" panose="02020500000000000000" pitchFamily="18" charset="-120"/>
            </a:endParaRPr>
          </a:p>
        </p:txBody>
      </p:sp>
      <p:pic>
        <p:nvPicPr>
          <p:cNvPr id="10342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138" y="8201025"/>
            <a:ext cx="51911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91163">
            <a:off x="3359150" y="-1219200"/>
            <a:ext cx="68516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928600" y="8429625"/>
            <a:ext cx="621188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234238" y="-3098800"/>
            <a:ext cx="5694362" cy="619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969085">
            <a:off x="-1427163" y="3738563"/>
            <a:ext cx="4346576" cy="461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p:cNvSpPr>
          <p:nvPr/>
        </p:nvSpPr>
        <p:spPr bwMode="auto">
          <a:xfrm>
            <a:off x="1114425" y="782638"/>
            <a:ext cx="8207375"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algn="ct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103433" name="Rectangle 3"/>
          <p:cNvSpPr>
            <a:spLocks/>
          </p:cNvSpPr>
          <p:nvPr/>
        </p:nvSpPr>
        <p:spPr bwMode="auto">
          <a:xfrm>
            <a:off x="1330325" y="1798638"/>
            <a:ext cx="7343775" cy="459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577850" defTabSz="919163">
              <a:spcBef>
                <a:spcPct val="20000"/>
              </a:spcBef>
              <a:buFont typeface="Arial" panose="020B0604020202020204" pitchFamily="34" charset="0"/>
              <a:buChar char="•"/>
              <a:tabLst>
                <a:tab pos="187325" algn="l"/>
                <a:tab pos="8385175" algn="l"/>
              </a:tabLst>
              <a:defRPr sz="3200">
                <a:solidFill>
                  <a:schemeClr val="tx1"/>
                </a:solidFill>
                <a:latin typeface="Calibri" panose="020F0502020204030204" pitchFamily="34" charset="0"/>
              </a:defRPr>
            </a:lvl1pPr>
            <a:lvl2pPr marL="1520825" indent="-533400" defTabSz="919163">
              <a:spcBef>
                <a:spcPct val="20000"/>
              </a:spcBef>
              <a:buFont typeface="Arial" panose="020B0604020202020204" pitchFamily="34" charset="0"/>
              <a:buChar char="–"/>
              <a:tabLst>
                <a:tab pos="187325" algn="l"/>
                <a:tab pos="8385175" algn="l"/>
              </a:tabLst>
              <a:defRPr sz="2800">
                <a:solidFill>
                  <a:schemeClr val="tx1"/>
                </a:solidFill>
                <a:latin typeface="Calibri" panose="020F0502020204030204" pitchFamily="34" charset="0"/>
              </a:defRPr>
            </a:lvl2pPr>
            <a:lvl3pPr marL="2168525" indent="-457200" defTabSz="919163">
              <a:spcBef>
                <a:spcPct val="20000"/>
              </a:spcBef>
              <a:buFont typeface="Arial" panose="020B0604020202020204" pitchFamily="34" charset="0"/>
              <a:buChar char="•"/>
              <a:tabLst>
                <a:tab pos="187325" algn="l"/>
                <a:tab pos="8385175" algn="l"/>
              </a:tabLst>
              <a:defRPr sz="2400">
                <a:solidFill>
                  <a:schemeClr val="tx1"/>
                </a:solidFill>
                <a:latin typeface="Calibri" panose="020F0502020204030204" pitchFamily="34" charset="0"/>
              </a:defRPr>
            </a:lvl3pPr>
            <a:lvl4pPr marL="2740025" indent="-381000" defTabSz="919163">
              <a:spcBef>
                <a:spcPct val="20000"/>
              </a:spcBef>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4pPr>
            <a:lvl5pPr marL="3311525" indent="-381000" defTabSz="919163">
              <a:spcBef>
                <a:spcPct val="20000"/>
              </a:spcBef>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5pPr>
            <a:lvl6pPr marL="37687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6pPr>
            <a:lvl7pPr marL="42259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7pPr>
            <a:lvl8pPr marL="46831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8pPr>
            <a:lvl9pPr marL="51403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9pPr>
          </a:lstStyle>
          <a:p>
            <a:pPr algn="ctr" eaLnBrk="1" hangingPunct="1">
              <a:lnSpc>
                <a:spcPts val="5000"/>
              </a:lnSpc>
              <a:spcBef>
                <a:spcPct val="0"/>
              </a:spcBef>
              <a:buFont typeface="Arial" panose="020B0604020202020204" pitchFamily="34" charset="0"/>
              <a:buNone/>
            </a:pPr>
            <a:r>
              <a:rPr lang="zh-TW" altLang="en-US">
                <a:solidFill>
                  <a:srgbClr val="376092"/>
                </a:solidFill>
                <a:latin typeface="微軟正黑體" panose="020B0604030504040204" pitchFamily="34" charset="-120"/>
                <a:ea typeface="微軟正黑體" panose="020B0604030504040204" pitchFamily="34" charset="-120"/>
              </a:rPr>
              <a:t>保險業務事業計畫</a:t>
            </a:r>
            <a:r>
              <a:rPr lang="zh-TW" altLang="en-US" b="0">
                <a:solidFill>
                  <a:srgbClr val="376092"/>
                </a:solidFill>
                <a:latin typeface="微軟正黑體" panose="020B0604030504040204" pitchFamily="34" charset="-120"/>
                <a:ea typeface="微軟正黑體" panose="020B0604030504040204" pitchFamily="34" charset="-120"/>
              </a:rPr>
              <a:t>－</a:t>
            </a:r>
            <a:r>
              <a:rPr lang="zh-TW" altLang="en-US">
                <a:solidFill>
                  <a:srgbClr val="C00000"/>
                </a:solidFill>
                <a:latin typeface="微軟正黑體" panose="020B0604030504040204" pitchFamily="34" charset="-120"/>
                <a:ea typeface="微軟正黑體" panose="020B0604030504040204" pitchFamily="34" charset="-120"/>
              </a:rPr>
              <a:t>新</a:t>
            </a:r>
            <a:r>
              <a:rPr lang="en-US" altLang="zh-TW">
                <a:solidFill>
                  <a:srgbClr val="C00000"/>
                </a:solidFill>
                <a:latin typeface="微軟正黑體" panose="020B0604030504040204" pitchFamily="34" charset="-120"/>
                <a:ea typeface="微軟正黑體" panose="020B0604030504040204" pitchFamily="34" charset="-120"/>
              </a:rPr>
              <a:t>-</a:t>
            </a:r>
            <a:r>
              <a:rPr lang="zh-TW" altLang="en-US">
                <a:solidFill>
                  <a:srgbClr val="C00000"/>
                </a:solidFill>
                <a:latin typeface="微軟正黑體" panose="020B0604030504040204" pitchFamily="34" charset="-120"/>
                <a:ea typeface="微軟正黑體" panose="020B0604030504040204" pitchFamily="34" charset="-120"/>
              </a:rPr>
              <a:t>新制</a:t>
            </a:r>
            <a:endParaRPr lang="en-US" altLang="zh-TW">
              <a:solidFill>
                <a:srgbClr val="C00000"/>
              </a:solidFill>
              <a:latin typeface="微軟正黑體" panose="020B0604030504040204" pitchFamily="34" charset="-120"/>
              <a:ea typeface="微軟正黑體" panose="020B0604030504040204" pitchFamily="34" charset="-120"/>
            </a:endParaRPr>
          </a:p>
          <a:p>
            <a:pPr eaLnBrk="1" hangingPunct="1">
              <a:lnSpc>
                <a:spcPts val="6000"/>
              </a:lnSpc>
              <a:spcBef>
                <a:spcPct val="0"/>
              </a:spcBef>
              <a:buFont typeface="Georgia" panose="02040502050405020303" pitchFamily="18" charset="0"/>
              <a:buChar char="*"/>
            </a:pPr>
            <a:r>
              <a:rPr lang="zh-TW" altLang="en-US" sz="2800" b="0">
                <a:solidFill>
                  <a:srgbClr val="376092"/>
                </a:solidFill>
                <a:latin typeface="微軟正黑體" panose="020B0604030504040204" pitchFamily="34" charset="-120"/>
                <a:ea typeface="微軟正黑體" panose="020B0604030504040204" pitchFamily="34" charset="-120"/>
              </a:rPr>
              <a:t>不會產生保費所入 </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再保費所入</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 、保險賠款所出</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再保賠款所出</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a:t>
            </a:r>
          </a:p>
          <a:p>
            <a:pPr eaLnBrk="1" hangingPunct="1">
              <a:lnSpc>
                <a:spcPts val="6000"/>
              </a:lnSpc>
              <a:spcBef>
                <a:spcPct val="0"/>
              </a:spcBef>
              <a:buFont typeface="Georgia" panose="02040502050405020303" pitchFamily="18" charset="0"/>
              <a:buChar char="*"/>
            </a:pPr>
            <a:r>
              <a:rPr lang="en-US" altLang="zh-TW" sz="2800" b="0">
                <a:solidFill>
                  <a:srgbClr val="376092"/>
                </a:solidFill>
                <a:latin typeface="微軟正黑體" panose="020B0604030504040204" pitchFamily="34" charset="-120"/>
                <a:ea typeface="微軟正黑體" panose="020B0604030504040204" pitchFamily="34" charset="-120"/>
              </a:rPr>
              <a:t>110</a:t>
            </a:r>
            <a:r>
              <a:rPr lang="zh-TW" altLang="en-US" sz="2800" b="0">
                <a:solidFill>
                  <a:srgbClr val="376092"/>
                </a:solidFill>
                <a:latin typeface="微軟正黑體" panose="020B0604030504040204" pitchFamily="34" charset="-120"/>
                <a:ea typeface="微軟正黑體" panose="020B0604030504040204" pitchFamily="34" charset="-120"/>
              </a:rPr>
              <a:t>年後不會有保費所入</a:t>
            </a:r>
            <a:br>
              <a:rPr lang="zh-TW" altLang="en-US" sz="2800" b="0">
                <a:solidFill>
                  <a:srgbClr val="376092"/>
                </a:solidFill>
                <a:latin typeface="微軟正黑體" panose="020B0604030504040204" pitchFamily="34" charset="-120"/>
                <a:ea typeface="微軟正黑體" panose="020B0604030504040204" pitchFamily="34" charset="-120"/>
              </a:rPr>
            </a:br>
            <a:r>
              <a:rPr lang="en-US" altLang="zh-TW" sz="2800" b="0">
                <a:solidFill>
                  <a:srgbClr val="376092"/>
                </a:solidFill>
                <a:latin typeface="微軟正黑體" panose="020B0604030504040204" pitchFamily="34" charset="-120"/>
                <a:ea typeface="微軟正黑體" panose="020B0604030504040204" pitchFamily="34" charset="-120"/>
              </a:rPr>
              <a:t>=&gt;</a:t>
            </a:r>
            <a:r>
              <a:rPr lang="zh-TW" altLang="en-US" sz="2800" b="0">
                <a:solidFill>
                  <a:srgbClr val="376092"/>
                </a:solidFill>
                <a:latin typeface="微軟正黑體" panose="020B0604030504040204" pitchFamily="34" charset="-120"/>
                <a:ea typeface="微軟正黑體" panose="020B0604030504040204" pitchFamily="34" charset="-120"/>
              </a:rPr>
              <a:t> 家畜保險成為</a:t>
            </a:r>
            <a:r>
              <a:rPr lang="zh-TW" altLang="en-US" sz="2800" b="0">
                <a:solidFill>
                  <a:srgbClr val="C00000"/>
                </a:solidFill>
                <a:latin typeface="微軟正黑體" panose="020B0604030504040204" pitchFamily="34" charset="-120"/>
                <a:ea typeface="微軟正黑體" panose="020B0604030504040204" pitchFamily="34" charset="-120"/>
              </a:rPr>
              <a:t>代收代付</a:t>
            </a:r>
            <a:r>
              <a:rPr lang="zh-TW" altLang="en-US" sz="2800" b="0">
                <a:solidFill>
                  <a:srgbClr val="376092"/>
                </a:solidFill>
                <a:latin typeface="微軟正黑體" panose="020B0604030504040204" pitchFamily="34" charset="-120"/>
                <a:ea typeface="微軟正黑體" panose="020B0604030504040204" pitchFamily="34" charset="-120"/>
              </a:rPr>
              <a:t>之業務性質。</a:t>
            </a:r>
            <a:r>
              <a:rPr lang="zh-TW" altLang="en-US" sz="2400" b="0">
                <a:solidFill>
                  <a:srgbClr val="376092"/>
                </a:solidFill>
                <a:latin typeface="微軟正黑體" panose="020B0604030504040204" pitchFamily="34" charset="-120"/>
                <a:ea typeface="微軟正黑體" panose="020B0604030504040204" pitchFamily="34" charset="-120"/>
                <a:hlinkClick r:id="rId9" action="ppaction://hlinkfile"/>
              </a:rPr>
              <a:t>家畜保險辦法</a:t>
            </a:r>
            <a:endParaRPr lang="en-US" altLang="zh-TW" sz="28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4" name="Rectangle 2"/>
          <p:cNvSpPr>
            <a:spLocks/>
          </p:cNvSpPr>
          <p:nvPr/>
        </p:nvSpPr>
        <p:spPr bwMode="auto">
          <a:xfrm>
            <a:off x="1457325" y="558800"/>
            <a:ext cx="8026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r>
              <a:rPr lang="zh-TW" altLang="en-US" sz="3600">
                <a:solidFill>
                  <a:srgbClr val="376092"/>
                </a:solidFill>
                <a:latin typeface="微軟正黑體" panose="020B0604030504040204" pitchFamily="34" charset="-120"/>
                <a:ea typeface="微軟正黑體" panose="020B0604030504040204" pitchFamily="34" charset="-120"/>
              </a:rPr>
              <a:t>二、事業計畫暨預算書編製注意事項</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05475" name="Rectangle 3"/>
          <p:cNvSpPr>
            <a:spLocks/>
          </p:cNvSpPr>
          <p:nvPr/>
        </p:nvSpPr>
        <p:spPr bwMode="auto">
          <a:xfrm>
            <a:off x="969963" y="1514475"/>
            <a:ext cx="90011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534988" indent="-534988"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4800"/>
              </a:lnSpc>
              <a:spcBef>
                <a:spcPct val="0"/>
              </a:spcBef>
              <a:buFont typeface="Georgia" panose="02040502050405020303" pitchFamily="18" charset="0"/>
              <a:buNone/>
            </a:pP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一</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計算用人費用薪點時，請考慮升等或跳等及經營</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模式修改可能發生的人事相關成本</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含相關退休金    </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勞健保費用</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spcBef>
                <a:spcPct val="0"/>
              </a:spcBef>
              <a:buFont typeface="Georgia" panose="02040502050405020303" pitchFamily="18" charset="0"/>
              <a:buNone/>
            </a:pP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二</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特約人員費用不可大於去年度實際發生之特約人員</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費用</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除因基本工資調整</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spcBef>
                <a:spcPct val="0"/>
              </a:spcBef>
              <a:buFont typeface="Georgia" panose="02040502050405020303" pitchFamily="18" charset="0"/>
              <a:buNone/>
            </a:pP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三</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建議編製預算時先與業務單位及財產管理單位討論。</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spcBef>
                <a:spcPct val="0"/>
              </a:spcBef>
              <a:buFont typeface="Georgia" panose="02040502050405020303" pitchFamily="18" charset="0"/>
              <a:buNone/>
            </a:pP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四</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建議各相關科目都能編列基本預算，以便不時之需。</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spcBef>
                <a:spcPct val="0"/>
              </a:spcBef>
              <a:buFont typeface="Georgia" panose="02040502050405020303" pitchFamily="18" charset="0"/>
              <a:buNone/>
            </a:pP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五</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各部門事業計畫之數據務必與報表核對。</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p:cNvPicPr>
          <p:nvPr/>
        </p:nvPicPr>
        <p:blipFill>
          <a:blip r:embed="rId2">
            <a:extLst>
              <a:ext uri="{28A0092B-C50C-407E-A947-70E740481C1C}">
                <a14:useLocalDpi xmlns:a14="http://schemas.microsoft.com/office/drawing/2010/main" val="0"/>
              </a:ext>
            </a:extLst>
          </a:blip>
          <a:srcRect l="3996" r="1627" b="237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8" name="Rectangle 2"/>
          <p:cNvSpPr>
            <a:spLocks/>
          </p:cNvSpPr>
          <p:nvPr/>
        </p:nvSpPr>
        <p:spPr bwMode="auto">
          <a:xfrm>
            <a:off x="1477963" y="574675"/>
            <a:ext cx="8026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r>
              <a:rPr lang="zh-TW" altLang="en-US" sz="3600">
                <a:solidFill>
                  <a:srgbClr val="376092"/>
                </a:solidFill>
                <a:latin typeface="微軟正黑體" panose="020B0604030504040204" pitchFamily="34" charset="-120"/>
                <a:ea typeface="微軟正黑體" panose="020B0604030504040204" pitchFamily="34" charset="-120"/>
              </a:rPr>
              <a:t>二、事業計畫暨預算書編製注意事項</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06499" name="Rectangle 3"/>
          <p:cNvSpPr>
            <a:spLocks/>
          </p:cNvSpPr>
          <p:nvPr/>
        </p:nvSpPr>
        <p:spPr bwMode="auto">
          <a:xfrm>
            <a:off x="990600" y="1858963"/>
            <a:ext cx="90011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tabLst>
                <a:tab pos="625475" algn="l"/>
              </a:tabLst>
              <a:defRPr sz="3000" b="1">
                <a:solidFill>
                  <a:schemeClr val="hlink"/>
                </a:solidFill>
                <a:latin typeface="華康唐風隸W5" pitchFamily="65" charset="-120"/>
                <a:ea typeface="華康唐風隸W5" pitchFamily="65" charset="-120"/>
              </a:defRPr>
            </a:lvl1pPr>
            <a:lvl2pPr marL="747713" indent="-287338" defTabSz="919163">
              <a:tabLst>
                <a:tab pos="625475" algn="l"/>
              </a:tabLst>
              <a:defRPr sz="3000" b="1">
                <a:solidFill>
                  <a:schemeClr val="hlink"/>
                </a:solidFill>
                <a:latin typeface="華康唐風隸W5" pitchFamily="65" charset="-120"/>
                <a:ea typeface="華康唐風隸W5" pitchFamily="65" charset="-120"/>
              </a:defRPr>
            </a:lvl2pPr>
            <a:lvl3pPr marL="1149350" indent="-230188" defTabSz="919163">
              <a:tabLst>
                <a:tab pos="625475" algn="l"/>
              </a:tabLst>
              <a:defRPr sz="3000" b="1">
                <a:solidFill>
                  <a:schemeClr val="hlink"/>
                </a:solidFill>
                <a:latin typeface="華康唐風隸W5" pitchFamily="65" charset="-120"/>
                <a:ea typeface="華康唐風隸W5" pitchFamily="65" charset="-120"/>
              </a:defRPr>
            </a:lvl3pPr>
            <a:lvl4pPr marL="1609725" indent="-228600" defTabSz="919163">
              <a:tabLst>
                <a:tab pos="625475" algn="l"/>
              </a:tabLst>
              <a:defRPr sz="3000" b="1">
                <a:solidFill>
                  <a:schemeClr val="hlink"/>
                </a:solidFill>
                <a:latin typeface="華康唐風隸W5" pitchFamily="65" charset="-120"/>
                <a:ea typeface="華康唐風隸W5" pitchFamily="65" charset="-120"/>
              </a:defRPr>
            </a:lvl4pPr>
            <a:lvl5pPr marL="2071688" indent="-233363" defTabSz="919163">
              <a:tabLst>
                <a:tab pos="625475" algn="l"/>
              </a:tabLst>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tabLst>
                <a:tab pos="625475" algn="l"/>
              </a:tabLs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tabLst>
                <a:tab pos="625475" algn="l"/>
              </a:tabLs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tabLst>
                <a:tab pos="625475" algn="l"/>
              </a:tabLs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tabLst>
                <a:tab pos="625475" algn="l"/>
              </a:tabLst>
              <a:defRPr sz="3000" b="1">
                <a:solidFill>
                  <a:schemeClr val="hlink"/>
                </a:solidFill>
                <a:latin typeface="華康唐風隸W5" pitchFamily="65" charset="-120"/>
                <a:ea typeface="華康唐風隸W5" pitchFamily="65" charset="-120"/>
              </a:defRPr>
            </a:lvl9pPr>
          </a:lstStyle>
          <a:p>
            <a:pPr eaLnBrk="1" hangingPunct="1">
              <a:lnSpc>
                <a:spcPts val="4800"/>
              </a:lnSpc>
              <a:buFont typeface="Arial" panose="020B0604020202020204" pitchFamily="34" charset="0"/>
              <a:buNone/>
            </a:pP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六)經費部門「其他所出-購置費」：</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en-US" altLang="zh-TW" sz="2800" b="0">
                <a:solidFill>
                  <a:srgbClr val="376092"/>
                </a:solidFill>
                <a:latin typeface="微軟正黑體" panose="020B0604030504040204" pitchFamily="34" charset="-120"/>
                <a:ea typeface="微軟正黑體" panose="020B0604030504040204" pitchFamily="34" charset="-120"/>
              </a:rPr>
              <a:t>	</a:t>
            </a:r>
            <a:r>
              <a:rPr lang="zh-TW" altLang="en-US" sz="2800" b="0">
                <a:solidFill>
                  <a:srgbClr val="376092"/>
                </a:solidFill>
                <a:latin typeface="微軟正黑體" panose="020B0604030504040204" pitchFamily="34" charset="-120"/>
                <a:ea typeface="微軟正黑體" panose="020B0604030504040204" pitchFamily="34" charset="-120"/>
              </a:rPr>
              <a:t>沒有編預算…不得開支</a:t>
            </a:r>
          </a:p>
          <a:p>
            <a:pPr eaLnBrk="1" hangingPunct="1">
              <a:lnSpc>
                <a:spcPts val="4800"/>
              </a:lnSpc>
              <a:buFont typeface="Arial" panose="020B0604020202020204" pitchFamily="34" charset="0"/>
              <a:buNone/>
            </a:pPr>
            <a:r>
              <a:rPr lang="en-US" altLang="zh-TW" sz="2800" b="0">
                <a:solidFill>
                  <a:srgbClr val="376092"/>
                </a:solidFill>
                <a:latin typeface="微軟正黑體" panose="020B0604030504040204" pitchFamily="34" charset="-120"/>
                <a:ea typeface="微軟正黑體" panose="020B0604030504040204" pitchFamily="34" charset="-120"/>
              </a:rPr>
              <a:t>	</a:t>
            </a:r>
            <a:r>
              <a:rPr lang="zh-TW" altLang="en-US" sz="2800" b="0">
                <a:solidFill>
                  <a:srgbClr val="376092"/>
                </a:solidFill>
                <a:latin typeface="微軟正黑體" panose="020B0604030504040204" pitchFamily="34" charset="-120"/>
                <a:ea typeface="微軟正黑體" panose="020B0604030504040204" pitchFamily="34" charset="-120"/>
              </a:rPr>
              <a:t>台內社字第</a:t>
            </a:r>
            <a:r>
              <a:rPr lang="zh-TW" altLang="en-US" sz="2800" b="0">
                <a:solidFill>
                  <a:srgbClr val="376092"/>
                </a:solidFill>
                <a:latin typeface="微軟正黑體" panose="020B0604030504040204" pitchFamily="34" charset="-120"/>
                <a:ea typeface="微軟正黑體" panose="020B0604030504040204" pitchFamily="34" charset="-120"/>
                <a:hlinkClick r:id="rId3"/>
              </a:rPr>
              <a:t>606297</a:t>
            </a:r>
            <a:r>
              <a:rPr lang="zh-TW" altLang="en-US" sz="2800" b="0">
                <a:solidFill>
                  <a:srgbClr val="376092"/>
                </a:solidFill>
                <a:latin typeface="微軟正黑體" panose="020B0604030504040204" pitchFamily="34" charset="-120"/>
                <a:ea typeface="微軟正黑體" panose="020B0604030504040204" pitchFamily="34" charset="-120"/>
              </a:rPr>
              <a:t>號函：「農業推廣及保險事業之</a:t>
            </a:r>
            <a:br>
              <a:rPr lang="zh-TW" altLang="en-US"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	會計採用經費所入所出類，為政府會計性質，其固</a:t>
            </a:r>
            <a:br>
              <a:rPr lang="zh-TW" altLang="en-US"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	定資產之購置，需編入年度預算，自當提經會員代</a:t>
            </a:r>
            <a:br>
              <a:rPr lang="zh-TW" altLang="en-US"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	表大會議決之…</a:t>
            </a:r>
            <a:r>
              <a:rPr lang="en-US" altLang="zh-TW" sz="2800" b="0">
                <a:solidFill>
                  <a:srgbClr val="376092"/>
                </a:solidFill>
                <a:latin typeface="微軟正黑體" panose="020B0604030504040204" pitchFamily="34" charset="-120"/>
                <a:ea typeface="微軟正黑體" panose="020B0604030504040204" pitchFamily="34" charset="-120"/>
              </a:rPr>
              <a:t>」</a:t>
            </a:r>
            <a:endParaRPr lang="zh-TW" altLang="en-US" sz="2800" b="0">
              <a:solidFill>
                <a:srgbClr val="376092"/>
              </a:solidFill>
              <a:latin typeface="微軟正黑體" panose="020B0604030504040204" pitchFamily="34" charset="-120"/>
              <a:ea typeface="微軟正黑體" panose="020B0604030504040204" pitchFamily="34" charset="-120"/>
            </a:endParaRPr>
          </a:p>
        </p:txBody>
      </p:sp>
      <p:sp>
        <p:nvSpPr>
          <p:cNvPr id="3" name="向右箭號 2"/>
          <p:cNvSpPr/>
          <p:nvPr/>
        </p:nvSpPr>
        <p:spPr>
          <a:xfrm>
            <a:off x="2436813" y="5602288"/>
            <a:ext cx="1150937" cy="7889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Rectangle 3"/>
          <p:cNvSpPr>
            <a:spLocks/>
          </p:cNvSpPr>
          <p:nvPr/>
        </p:nvSpPr>
        <p:spPr bwMode="auto">
          <a:xfrm>
            <a:off x="5491163" y="5648325"/>
            <a:ext cx="20161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tabLst>
                <a:tab pos="663575" algn="l"/>
              </a:tabLst>
              <a:defRPr sz="3000" b="1">
                <a:solidFill>
                  <a:schemeClr val="hlink"/>
                </a:solidFill>
                <a:latin typeface="華康唐風隸W5" pitchFamily="65" charset="-120"/>
                <a:ea typeface="華康唐風隸W5" pitchFamily="65" charset="-120"/>
              </a:defRPr>
            </a:lvl1pPr>
            <a:lvl2pPr marL="747713" indent="-287338" defTabSz="919163">
              <a:tabLst>
                <a:tab pos="663575" algn="l"/>
              </a:tabLst>
              <a:defRPr sz="3000" b="1">
                <a:solidFill>
                  <a:schemeClr val="hlink"/>
                </a:solidFill>
                <a:latin typeface="華康唐風隸W5" pitchFamily="65" charset="-120"/>
                <a:ea typeface="華康唐風隸W5" pitchFamily="65" charset="-120"/>
              </a:defRPr>
            </a:lvl2pPr>
            <a:lvl3pPr marL="1149350" indent="-230188" defTabSz="919163">
              <a:tabLst>
                <a:tab pos="663575" algn="l"/>
              </a:tabLst>
              <a:defRPr sz="3000" b="1">
                <a:solidFill>
                  <a:schemeClr val="hlink"/>
                </a:solidFill>
                <a:latin typeface="華康唐風隸W5" pitchFamily="65" charset="-120"/>
                <a:ea typeface="華康唐風隸W5" pitchFamily="65" charset="-120"/>
              </a:defRPr>
            </a:lvl3pPr>
            <a:lvl4pPr marL="1609725" indent="-228600" defTabSz="919163">
              <a:tabLst>
                <a:tab pos="663575" algn="l"/>
              </a:tabLst>
              <a:defRPr sz="3000" b="1">
                <a:solidFill>
                  <a:schemeClr val="hlink"/>
                </a:solidFill>
                <a:latin typeface="華康唐風隸W5" pitchFamily="65" charset="-120"/>
                <a:ea typeface="華康唐風隸W5" pitchFamily="65" charset="-120"/>
              </a:defRPr>
            </a:lvl4pPr>
            <a:lvl5pPr marL="2071688" indent="-233363" defTabSz="919163">
              <a:tabLst>
                <a:tab pos="663575" algn="l"/>
              </a:tabLst>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tabLst>
                <a:tab pos="663575" algn="l"/>
              </a:tabLs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tabLst>
                <a:tab pos="663575" algn="l"/>
              </a:tabLs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tabLst>
                <a:tab pos="663575" algn="l"/>
              </a:tabLs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tabLst>
                <a:tab pos="663575" algn="l"/>
              </a:tabLst>
              <a:defRPr sz="3000" b="1">
                <a:solidFill>
                  <a:schemeClr val="hlink"/>
                </a:solidFill>
                <a:latin typeface="華康唐風隸W5" pitchFamily="65" charset="-120"/>
                <a:ea typeface="華康唐風隸W5" pitchFamily="65" charset="-120"/>
              </a:defRPr>
            </a:lvl9pPr>
          </a:lstStyle>
          <a:p>
            <a:pPr eaLnBrk="1" hangingPunct="1">
              <a:lnSpc>
                <a:spcPts val="4800"/>
              </a:lnSpc>
              <a:buFont typeface="Arial" panose="020B0604020202020204" pitchFamily="34" charset="0"/>
              <a:buNone/>
            </a:pPr>
            <a:r>
              <a:rPr lang="zh-TW" altLang="en-US" sz="2800" b="0">
                <a:solidFill>
                  <a:srgbClr val="376092"/>
                </a:solidFill>
                <a:latin typeface="微軟正黑體" panose="020B0604030504040204" pitchFamily="34" charset="-120"/>
                <a:ea typeface="微軟正黑體" panose="020B0604030504040204" pitchFamily="34" charset="-120"/>
              </a:rPr>
              <a:t>附錄七十三</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p:cNvSpPr>
          <p:nvPr/>
        </p:nvSpPr>
        <p:spPr bwMode="auto">
          <a:xfrm>
            <a:off x="1292225" y="533400"/>
            <a:ext cx="7742238" cy="955675"/>
          </a:xfrm>
          <a:prstGeom prst="rect">
            <a:avLst/>
          </a:prstGeom>
          <a:noFill/>
          <a:ln>
            <a:noFill/>
          </a:ln>
        </p:spPr>
        <p:txBody>
          <a:bodyPr lIns="92004" tIns="46002" rIns="92004" bIns="46002" anchor="ctr"/>
          <a:lstStyle>
            <a:lvl1pPr defTabSz="919163">
              <a:spcBef>
                <a:spcPct val="20000"/>
              </a:spcBef>
              <a:spcAft>
                <a:spcPts val="338"/>
              </a:spcAft>
              <a:buClr>
                <a:srgbClr val="C3260C"/>
              </a:buClr>
              <a:buSzPct val="130000"/>
              <a:buFont typeface="Georgia" pitchFamily="18" charset="0"/>
              <a:buChar char="*"/>
              <a:defRPr sz="2400">
                <a:solidFill>
                  <a:srgbClr val="404040"/>
                </a:solidFill>
                <a:latin typeface="Trebuchet MS" pitchFamily="34" charset="0"/>
              </a:defRPr>
            </a:lvl1pPr>
            <a:lvl2pPr marL="747713" indent="-287338" defTabSz="919163">
              <a:spcBef>
                <a:spcPct val="20000"/>
              </a:spcBef>
              <a:spcAft>
                <a:spcPts val="338"/>
              </a:spcAft>
              <a:buClr>
                <a:srgbClr val="C3260C"/>
              </a:buClr>
              <a:buSzPct val="130000"/>
              <a:buFont typeface="Georgia" pitchFamily="18" charset="0"/>
              <a:buChar char="*"/>
              <a:defRPr sz="2200">
                <a:solidFill>
                  <a:srgbClr val="404040"/>
                </a:solidFill>
                <a:latin typeface="Trebuchet MS" pitchFamily="34" charset="0"/>
              </a:defRPr>
            </a:lvl2pPr>
            <a:lvl3pPr marL="1149350" indent="-230188" defTabSz="919163">
              <a:spcBef>
                <a:spcPct val="20000"/>
              </a:spcBef>
              <a:spcAft>
                <a:spcPts val="338"/>
              </a:spcAft>
              <a:buClr>
                <a:srgbClr val="C3260C"/>
              </a:buClr>
              <a:buSzPct val="130000"/>
              <a:buFont typeface="Georgia" pitchFamily="18" charset="0"/>
              <a:buChar char="*"/>
              <a:defRPr sz="2000">
                <a:solidFill>
                  <a:srgbClr val="404040"/>
                </a:solidFill>
                <a:latin typeface="Trebuchet MS" pitchFamily="34" charset="0"/>
              </a:defRPr>
            </a:lvl3pPr>
            <a:lvl4pPr marL="1609725" indent="-228600" defTabSz="919163">
              <a:spcBef>
                <a:spcPct val="20000"/>
              </a:spcBef>
              <a:spcAft>
                <a:spcPts val="338"/>
              </a:spcAft>
              <a:buClr>
                <a:srgbClr val="C3260C"/>
              </a:buClr>
              <a:buSzPct val="130000"/>
              <a:buFont typeface="Georgia" pitchFamily="18" charset="0"/>
              <a:buChar char="*"/>
              <a:defRPr>
                <a:solidFill>
                  <a:srgbClr val="404040"/>
                </a:solidFill>
                <a:latin typeface="Trebuchet MS" pitchFamily="34" charset="0"/>
              </a:defRPr>
            </a:lvl4pPr>
            <a:lvl5pPr marL="2071688" indent="-233363" defTabSz="919163">
              <a:spcBef>
                <a:spcPct val="20000"/>
              </a:spcBef>
              <a:spcAft>
                <a:spcPts val="338"/>
              </a:spcAft>
              <a:buClr>
                <a:srgbClr val="C3260C"/>
              </a:buClr>
              <a:buSzPct val="130000"/>
              <a:buFont typeface="Georgia" pitchFamily="18" charset="0"/>
              <a:buChar char="*"/>
              <a:defRPr sz="1600">
                <a:solidFill>
                  <a:srgbClr val="404040"/>
                </a:solidFill>
                <a:latin typeface="Trebuchet MS" pitchFamily="34" charset="0"/>
              </a:defRPr>
            </a:lvl5pPr>
            <a:lvl6pPr marL="2528888" indent="-233363" defTabSz="919163" eaLnBrk="0" fontAlgn="base" hangingPunct="0">
              <a:spcBef>
                <a:spcPct val="20000"/>
              </a:spcBef>
              <a:spcAft>
                <a:spcPts val="338"/>
              </a:spcAft>
              <a:buClr>
                <a:srgbClr val="C3260C"/>
              </a:buClr>
              <a:buSzPct val="130000"/>
              <a:buFont typeface="Georgia" pitchFamily="18" charset="0"/>
              <a:buChar char="*"/>
              <a:defRPr sz="1600">
                <a:solidFill>
                  <a:srgbClr val="404040"/>
                </a:solidFill>
                <a:latin typeface="Trebuchet MS" pitchFamily="34" charset="0"/>
              </a:defRPr>
            </a:lvl6pPr>
            <a:lvl7pPr marL="2986088" indent="-233363" defTabSz="919163" eaLnBrk="0" fontAlgn="base" hangingPunct="0">
              <a:spcBef>
                <a:spcPct val="20000"/>
              </a:spcBef>
              <a:spcAft>
                <a:spcPts val="338"/>
              </a:spcAft>
              <a:buClr>
                <a:srgbClr val="C3260C"/>
              </a:buClr>
              <a:buSzPct val="130000"/>
              <a:buFont typeface="Georgia" pitchFamily="18" charset="0"/>
              <a:buChar char="*"/>
              <a:defRPr sz="1600">
                <a:solidFill>
                  <a:srgbClr val="404040"/>
                </a:solidFill>
                <a:latin typeface="Trebuchet MS" pitchFamily="34" charset="0"/>
              </a:defRPr>
            </a:lvl7pPr>
            <a:lvl8pPr marL="3443288" indent="-233363" defTabSz="919163" eaLnBrk="0" fontAlgn="base" hangingPunct="0">
              <a:spcBef>
                <a:spcPct val="20000"/>
              </a:spcBef>
              <a:spcAft>
                <a:spcPts val="338"/>
              </a:spcAft>
              <a:buClr>
                <a:srgbClr val="C3260C"/>
              </a:buClr>
              <a:buSzPct val="130000"/>
              <a:buFont typeface="Georgia" pitchFamily="18" charset="0"/>
              <a:buChar char="*"/>
              <a:defRPr sz="1600">
                <a:solidFill>
                  <a:srgbClr val="404040"/>
                </a:solidFill>
                <a:latin typeface="Trebuchet MS" pitchFamily="34" charset="0"/>
              </a:defRPr>
            </a:lvl8pPr>
            <a:lvl9pPr marL="3900488" indent="-233363" defTabSz="919163" eaLnBrk="0" fontAlgn="base" hangingPunct="0">
              <a:spcBef>
                <a:spcPct val="20000"/>
              </a:spcBef>
              <a:spcAft>
                <a:spcPts val="338"/>
              </a:spcAft>
              <a:buClr>
                <a:srgbClr val="C3260C"/>
              </a:buClr>
              <a:buSzPct val="130000"/>
              <a:buFont typeface="Georgia" pitchFamily="18" charset="0"/>
              <a:buChar char="*"/>
              <a:defRPr sz="1600">
                <a:solidFill>
                  <a:srgbClr val="404040"/>
                </a:solidFill>
                <a:latin typeface="Trebuchet MS" pitchFamily="34" charset="0"/>
              </a:defRPr>
            </a:lvl9pPr>
          </a:lstStyle>
          <a:p>
            <a:pPr algn="ctr" eaLnBrk="1" hangingPunct="1">
              <a:spcBef>
                <a:spcPct val="0"/>
              </a:spcBef>
              <a:spcAft>
                <a:spcPct val="0"/>
              </a:spcAft>
              <a:buClrTx/>
              <a:buSzTx/>
              <a:buFontTx/>
              <a:buNone/>
              <a:defRPr/>
            </a:pPr>
            <a:r>
              <a:rPr lang="zh-TW" altLang="en-US" sz="3600" dirty="0">
                <a:solidFill>
                  <a:schemeClr val="accent1">
                    <a:lumMod val="75000"/>
                  </a:schemeClr>
                </a:solidFill>
                <a:latin typeface="微軟正黑體" panose="020B0604030504040204" pitchFamily="34" charset="-120"/>
                <a:ea typeface="微軟正黑體" panose="020B0604030504040204" pitchFamily="34" charset="-120"/>
              </a:rPr>
              <a:t>三、決算書表已調整及變動項目</a:t>
            </a:r>
          </a:p>
        </p:txBody>
      </p:sp>
      <p:sp>
        <p:nvSpPr>
          <p:cNvPr id="2" name="圓角矩形 1"/>
          <p:cNvSpPr/>
          <p:nvPr/>
        </p:nvSpPr>
        <p:spPr>
          <a:xfrm>
            <a:off x="1284288" y="4878388"/>
            <a:ext cx="7742237" cy="1512887"/>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7524" name="Rectangle 3"/>
          <p:cNvSpPr>
            <a:spLocks/>
          </p:cNvSpPr>
          <p:nvPr/>
        </p:nvSpPr>
        <p:spPr bwMode="auto">
          <a:xfrm>
            <a:off x="1292225" y="2001838"/>
            <a:ext cx="77422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344488" indent="-344488"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Wingdings" panose="05000000000000000000" pitchFamily="2" charset="2"/>
              <a:buChar char="v"/>
            </a:pPr>
            <a:r>
              <a:rPr lang="zh-TW" altLang="en-US" sz="3000" b="0">
                <a:solidFill>
                  <a:srgbClr val="376092"/>
                </a:solidFill>
                <a:latin typeface="微軟正黑體" panose="020B0604030504040204" pitchFamily="34" charset="-120"/>
                <a:ea typeface="微軟正黑體" panose="020B0604030504040204" pitchFamily="34" charset="-120"/>
              </a:rPr>
              <a:t>本年修正項目</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Wingdings" panose="05000000000000000000" pitchFamily="2" charset="2"/>
              <a:buChar char="Ø"/>
            </a:pPr>
            <a:r>
              <a:rPr lang="en-US" altLang="zh-TW" sz="3000" b="0" u="sng">
                <a:solidFill>
                  <a:srgbClr val="376092"/>
                </a:solidFill>
                <a:latin typeface="微軟正黑體" panose="020B0604030504040204" pitchFamily="34" charset="-120"/>
                <a:ea typeface="微軟正黑體" panose="020B0604030504040204" pitchFamily="34" charset="-120"/>
                <a:hlinkClick r:id="rId3" action="ppaction://hlinkfile"/>
              </a:rPr>
              <a:t>112</a:t>
            </a:r>
            <a:r>
              <a:rPr lang="zh-TW" altLang="en-US" sz="3000" b="0" u="sng">
                <a:solidFill>
                  <a:srgbClr val="376092"/>
                </a:solidFill>
                <a:latin typeface="微軟正黑體" panose="020B0604030504040204" pitchFamily="34" charset="-120"/>
                <a:ea typeface="微軟正黑體" panose="020B0604030504040204" pitchFamily="34" charset="-120"/>
                <a:hlinkClick r:id="rId3" action="ppaction://hlinkfile"/>
              </a:rPr>
              <a:t>年度</a:t>
            </a:r>
            <a:r>
              <a:rPr lang="zh-TW" altLang="en-US" sz="3000" b="0">
                <a:solidFill>
                  <a:srgbClr val="376092"/>
                </a:solidFill>
                <a:latin typeface="微軟正黑體" panose="020B0604030504040204" pitchFamily="34" charset="-120"/>
                <a:ea typeface="微軟正黑體" panose="020B0604030504040204" pitchFamily="34" charset="-120"/>
                <a:hlinkClick r:id="rId3" action="ppaction://hlinkfile"/>
              </a:rPr>
              <a:t>編審</a:t>
            </a:r>
            <a:r>
              <a:rPr lang="zh-TW" altLang="en-US" sz="3000" b="0" u="sng">
                <a:solidFill>
                  <a:srgbClr val="376092"/>
                </a:solidFill>
                <a:latin typeface="微軟正黑體" panose="020B0604030504040204" pitchFamily="34" charset="-120"/>
                <a:ea typeface="微軟正黑體" panose="020B0604030504040204" pitchFamily="34" charset="-120"/>
                <a:hlinkClick r:id="rId3" action="ppaction://hlinkfile"/>
              </a:rPr>
              <a:t>要點修正說明</a:t>
            </a:r>
            <a:endParaRPr lang="en-US" altLang="zh-TW" sz="3000" b="0" u="sng">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Wingdings" panose="05000000000000000000" pitchFamily="2" charset="2"/>
              <a:buChar char="Ø"/>
            </a:pPr>
            <a:r>
              <a:rPr lang="en-US" altLang="zh-TW" sz="3000" b="0" u="sng">
                <a:solidFill>
                  <a:srgbClr val="376092"/>
                </a:solidFill>
                <a:latin typeface="微軟正黑體" panose="020B0604030504040204" pitchFamily="34" charset="-120"/>
                <a:ea typeface="微軟正黑體" panose="020B0604030504040204" pitchFamily="34" charset="-120"/>
                <a:hlinkClick r:id="rId4" action="ppaction://hlinkfile"/>
              </a:rPr>
              <a:t>112</a:t>
            </a:r>
            <a:r>
              <a:rPr lang="zh-TW" altLang="en-US" sz="3000" b="0" u="sng">
                <a:solidFill>
                  <a:srgbClr val="376092"/>
                </a:solidFill>
                <a:latin typeface="微軟正黑體" panose="020B0604030504040204" pitchFamily="34" charset="-120"/>
                <a:ea typeface="微軟正黑體" panose="020B0604030504040204" pitchFamily="34" charset="-120"/>
                <a:hlinkClick r:id="rId4" action="ppaction://hlinkfile"/>
              </a:rPr>
              <a:t>年度範本修正說明</a:t>
            </a:r>
            <a:endParaRPr lang="en-US" altLang="zh-TW" sz="3000" b="0" u="sng">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Wingdings" panose="05000000000000000000" pitchFamily="2" charset="2"/>
              <a:buChar char="Ø"/>
            </a:pPr>
            <a:r>
              <a:rPr lang="zh-TW" altLang="en-US" sz="3000" b="0" u="sng">
                <a:solidFill>
                  <a:srgbClr val="376092"/>
                </a:solidFill>
                <a:latin typeface="微軟正黑體" panose="020B0604030504040204" pitchFamily="34" charset="-120"/>
                <a:ea typeface="微軟正黑體" panose="020B0604030504040204" pitchFamily="34" charset="-120"/>
                <a:hlinkClick r:id="rId5" action="ppaction://hlinkfile"/>
              </a:rPr>
              <a:t>附件</a:t>
            </a:r>
            <a:endParaRPr lang="en-US" altLang="zh-TW" sz="3000" b="0" u="sng">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ts val="1200"/>
              </a:spcBef>
              <a:buFont typeface="Wingdings" panose="05000000000000000000" pitchFamily="2" charset="2"/>
              <a:buChar char="u"/>
            </a:pPr>
            <a:r>
              <a:rPr lang="zh-TW" altLang="en-US" sz="3000" b="0" u="sng">
                <a:solidFill>
                  <a:srgbClr val="376092"/>
                </a:solidFill>
                <a:latin typeface="微軟正黑體" panose="020B0604030504040204" pitchFamily="34" charset="-120"/>
                <a:ea typeface="微軟正黑體" panose="020B0604030504040204" pitchFamily="34" charset="-120"/>
              </a:rPr>
              <a:t>因應</a:t>
            </a:r>
            <a:r>
              <a:rPr lang="zh-TW" altLang="en-US" sz="3000" b="0">
                <a:solidFill>
                  <a:srgbClr val="376092"/>
                </a:solidFill>
                <a:latin typeface="微軟正黑體" panose="020B0604030504040204" pitchFamily="34" charset="-120"/>
                <a:ea typeface="微軟正黑體" panose="020B0604030504040204" pitchFamily="34" charset="-120"/>
              </a:rPr>
              <a:t>民法成年年齡下修</a:t>
            </a:r>
            <a:r>
              <a:rPr lang="en-US" altLang="zh-TW" sz="3000" b="0">
                <a:solidFill>
                  <a:srgbClr val="376092"/>
                </a:solidFill>
                <a:latin typeface="微軟正黑體" panose="020B0604030504040204" pitchFamily="34" charset="-120"/>
                <a:ea typeface="微軟正黑體" panose="020B0604030504040204" pitchFamily="34" charset="-120"/>
              </a:rPr>
              <a:t>(112</a:t>
            </a:r>
            <a:r>
              <a:rPr lang="zh-TW" altLang="en-US" sz="3000" b="0">
                <a:solidFill>
                  <a:srgbClr val="376092"/>
                </a:solidFill>
                <a:latin typeface="微軟正黑體" panose="020B0604030504040204" pitchFamily="34" charset="-120"/>
                <a:ea typeface="微軟正黑體" panose="020B0604030504040204" pitchFamily="34" charset="-120"/>
              </a:rPr>
              <a:t>年開始適用</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需於會員</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代表</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大會提案章程修正。</a:t>
            </a:r>
            <a:r>
              <a:rPr lang="en-US" altLang="zh-TW" sz="3000">
                <a:solidFill>
                  <a:srgbClr val="376092"/>
                </a:solidFill>
                <a:latin typeface="微軟正黑體" panose="020B0604030504040204" pitchFamily="34" charset="-120"/>
                <a:ea typeface="微軟正黑體" panose="020B0604030504040204" pitchFamily="34" charset="-120"/>
              </a:rPr>
              <a:t>(</a:t>
            </a:r>
            <a:r>
              <a:rPr lang="zh-TW" altLang="en-US" sz="3000">
                <a:solidFill>
                  <a:srgbClr val="376092"/>
                </a:solidFill>
                <a:latin typeface="微軟正黑體" panose="020B0604030504040204" pitchFamily="34" charset="-120"/>
                <a:ea typeface="微軟正黑體" panose="020B0604030504040204" pitchFamily="34" charset="-120"/>
              </a:rPr>
              <a:t>刪除</a:t>
            </a:r>
            <a:r>
              <a:rPr lang="en-US" altLang="zh-TW" sz="3000">
                <a:solidFill>
                  <a:srgbClr val="376092"/>
                </a:solidFill>
                <a:latin typeface="微軟正黑體" panose="020B0604030504040204" pitchFamily="34" charset="-120"/>
                <a:ea typeface="微軟正黑體" panose="020B0604030504040204" pitchFamily="34" charset="-120"/>
              </a:rPr>
              <a:t>)</a:t>
            </a:r>
          </a:p>
          <a:p>
            <a:pPr eaLnBrk="1" hangingPunct="1">
              <a:lnSpc>
                <a:spcPct val="150000"/>
              </a:lnSpc>
              <a:spcBef>
                <a:spcPct val="0"/>
              </a:spcBef>
              <a:buFontTx/>
              <a:buNone/>
            </a:pPr>
            <a:r>
              <a:rPr lang="en-US" altLang="zh-TW" sz="3000" b="0">
                <a:solidFill>
                  <a:srgbClr val="376092"/>
                </a:solidFill>
                <a:latin typeface="微軟正黑體" panose="020B0604030504040204" pitchFamily="34" charset="-120"/>
                <a:ea typeface="微軟正黑體" panose="020B0604030504040204" pitchFamily="34" charset="-120"/>
              </a:rPr>
              <a:t>	</a:t>
            </a:r>
            <a:endParaRPr lang="zh-TW" altLang="en-CA" sz="22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p:cNvPicPr>
          <p:nvPr/>
        </p:nvPicPr>
        <p:blipFill>
          <a:blip r:embed="rId2">
            <a:extLst>
              <a:ext uri="{28A0092B-C50C-407E-A947-70E740481C1C}">
                <a14:useLocalDpi xmlns:a14="http://schemas.microsoft.com/office/drawing/2010/main" val="0"/>
              </a:ext>
            </a:extLst>
          </a:blip>
          <a:srcRect l="-16666" t="13000" r="-16666" b="13000"/>
          <a:stretch>
            <a:fillRect/>
          </a:stretch>
        </p:blipFill>
        <p:spPr bwMode="auto">
          <a:xfrm>
            <a:off x="-182563" y="11113"/>
            <a:ext cx="10399713"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E5AF6C1-2A82-4F4C-B3F0-F776FD24EB58}" type="slidenum">
              <a:rPr lang="en-CA" altLang="zh-TW" sz="1200">
                <a:solidFill>
                  <a:srgbClr val="898989"/>
                </a:solidFill>
                <a:ea typeface="華康唐風隸W5" pitchFamily="65" charset="-120"/>
              </a:rPr>
              <a:pPr>
                <a:spcBef>
                  <a:spcPct val="0"/>
                </a:spcBef>
                <a:buFontTx/>
                <a:buNone/>
              </a:pPr>
              <a:t>29</a:t>
            </a:fld>
            <a:endParaRPr lang="en-CA" altLang="zh-TW" sz="1200">
              <a:solidFill>
                <a:srgbClr val="898989"/>
              </a:solidFill>
              <a:ea typeface="華康唐風隸W5" pitchFamily="65" charset="-120"/>
            </a:endParaRPr>
          </a:p>
        </p:txBody>
      </p:sp>
      <p:sp>
        <p:nvSpPr>
          <p:cNvPr id="29699" name="Rectangle 2"/>
          <p:cNvSpPr>
            <a:spLocks/>
          </p:cNvSpPr>
          <p:nvPr/>
        </p:nvSpPr>
        <p:spPr bwMode="auto">
          <a:xfrm>
            <a:off x="1295400" y="561975"/>
            <a:ext cx="7883525"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zh-TW" altLang="en-US" sz="3600" dirty="0">
                <a:solidFill>
                  <a:schemeClr val="accent1">
                    <a:lumMod val="75000"/>
                  </a:schemeClr>
                </a:solidFill>
                <a:latin typeface="微軟正黑體" panose="020B0604030504040204" pitchFamily="34" charset="-120"/>
                <a:ea typeface="微軟正黑體" panose="020B0604030504040204" pitchFamily="34" charset="-120"/>
              </a:rPr>
              <a:t>三、決算書表已調整及變動項目</a:t>
            </a:r>
            <a:endParaRPr lang="zh-TW" altLang="en-US" sz="3300" b="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08548" name="Rectangle 3"/>
          <p:cNvSpPr>
            <a:spLocks/>
          </p:cNvSpPr>
          <p:nvPr/>
        </p:nvSpPr>
        <p:spPr bwMode="auto">
          <a:xfrm>
            <a:off x="1295400" y="1857375"/>
            <a:ext cx="78835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TW" altLang="en-US" sz="3000" b="0">
                <a:solidFill>
                  <a:srgbClr val="376092"/>
                </a:solidFill>
                <a:latin typeface="微軟正黑體" panose="020B0604030504040204" pitchFamily="34" charset="-120"/>
                <a:ea typeface="微軟正黑體" panose="020B0604030504040204" pitchFamily="34" charset="-120"/>
              </a:rPr>
              <a:t>歷年修正項目</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Wingdings" panose="05000000000000000000" pitchFamily="2" charset="2"/>
              <a:buChar char="v"/>
            </a:pPr>
            <a:r>
              <a:rPr lang="zh-TW" altLang="en-US" sz="3000" b="0">
                <a:solidFill>
                  <a:srgbClr val="376092"/>
                </a:solidFill>
                <a:latin typeface="微軟正黑體" panose="020B0604030504040204" pitchFamily="34" charset="-120"/>
                <a:ea typeface="微軟正黑體" panose="020B0604030504040204" pitchFamily="34" charset="-120"/>
              </a:rPr>
              <a:t>會務報告</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ts val="3000"/>
              </a:lnSpc>
              <a:spcBef>
                <a:spcPct val="0"/>
              </a:spcBef>
              <a:buFont typeface="Calibri" panose="020F0502020204030204" pitchFamily="34" charset="0"/>
              <a:buAutoNum type="arabicParenR"/>
            </a:pPr>
            <a:r>
              <a:rPr lang="zh-TW" altLang="en-US" sz="2400" b="0">
                <a:solidFill>
                  <a:srgbClr val="376092"/>
                </a:solidFill>
                <a:latin typeface="微軟正黑體" panose="020B0604030504040204" pitchFamily="34" charset="-120"/>
                <a:ea typeface="微軟正黑體" panose="020B0604030504040204" pitchFamily="34" charset="-120"/>
              </a:rPr>
              <a:t>監事會監察報告書</a:t>
            </a:r>
            <a:endParaRPr lang="en-US" altLang="zh-TW" sz="2400" b="0">
              <a:solidFill>
                <a:srgbClr val="376092"/>
              </a:solidFill>
              <a:latin typeface="微軟正黑體" panose="020B0604030504040204" pitchFamily="34" charset="-120"/>
              <a:ea typeface="微軟正黑體" panose="020B0604030504040204" pitchFamily="34" charset="-120"/>
            </a:endParaRPr>
          </a:p>
          <a:p>
            <a:pPr eaLnBrk="1" hangingPunct="1">
              <a:lnSpc>
                <a:spcPts val="3000"/>
              </a:lnSpc>
              <a:spcBef>
                <a:spcPct val="0"/>
              </a:spcBef>
              <a:buFont typeface="Calibri" panose="020F0502020204030204" pitchFamily="34" charset="0"/>
              <a:buAutoNum type="arabicParenR"/>
            </a:pPr>
            <a:r>
              <a:rPr lang="zh-TW" altLang="en-US" sz="2400" b="0">
                <a:solidFill>
                  <a:srgbClr val="376092"/>
                </a:solidFill>
                <a:latin typeface="微軟正黑體" panose="020B0604030504040204" pitchFamily="34" charset="-120"/>
                <a:ea typeface="微軟正黑體" panose="020B0604030504040204" pitchFamily="34" charset="-120"/>
              </a:rPr>
              <a:t>證券明細表</a:t>
            </a: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股票數量</a:t>
            </a:r>
            <a:r>
              <a:rPr lang="en-US" altLang="zh-TW" sz="2400" b="0">
                <a:solidFill>
                  <a:srgbClr val="376092"/>
                </a:solidFill>
                <a:latin typeface="微軟正黑體" panose="020B0604030504040204" pitchFamily="34" charset="-120"/>
                <a:ea typeface="微軟正黑體" panose="020B0604030504040204" pitchFamily="34" charset="-120"/>
              </a:rPr>
              <a:t/>
            </a:r>
            <a:br>
              <a:rPr lang="en-US" altLang="zh-TW" sz="2400" b="0">
                <a:solidFill>
                  <a:srgbClr val="376092"/>
                </a:solidFill>
                <a:latin typeface="微軟正黑體" panose="020B0604030504040204" pitchFamily="34" charset="-120"/>
                <a:ea typeface="微軟正黑體" panose="020B0604030504040204" pitchFamily="34" charset="-120"/>
              </a:rPr>
            </a:b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僅揭露股票備忘錄最後一行</a:t>
            </a:r>
            <a:r>
              <a:rPr lang="en-US" altLang="zh-TW" sz="2400" b="0">
                <a:solidFill>
                  <a:srgbClr val="376092"/>
                </a:solidFill>
                <a:latin typeface="微軟正黑體" panose="020B0604030504040204" pitchFamily="34" charset="-120"/>
                <a:ea typeface="微軟正黑體" panose="020B0604030504040204" pitchFamily="34" charset="-120"/>
              </a:rPr>
              <a:t>)</a:t>
            </a:r>
          </a:p>
          <a:p>
            <a:pPr eaLnBrk="1" hangingPunct="1">
              <a:lnSpc>
                <a:spcPts val="3000"/>
              </a:lnSpc>
              <a:spcBef>
                <a:spcPct val="0"/>
              </a:spcBef>
              <a:buFont typeface="Calibri" panose="020F0502020204030204" pitchFamily="34" charset="0"/>
              <a:buAutoNum type="arabicParenR"/>
            </a:pPr>
            <a:r>
              <a:rPr lang="zh-TW" altLang="en-US" sz="2400" b="0">
                <a:solidFill>
                  <a:srgbClr val="376092"/>
                </a:solidFill>
                <a:latin typeface="微軟正黑體" panose="020B0604030504040204" pitchFamily="34" charset="-120"/>
                <a:ea typeface="微軟正黑體" panose="020B0604030504040204" pitchFamily="34" charset="-120"/>
              </a:rPr>
              <a:t>已刪除股票號數之揭露</a:t>
            </a:r>
            <a:endParaRPr lang="en-US" altLang="zh-TW" sz="2400" b="0">
              <a:solidFill>
                <a:srgbClr val="376092"/>
              </a:solidFill>
              <a:latin typeface="微軟正黑體" panose="020B0604030504040204" pitchFamily="34" charset="-120"/>
              <a:ea typeface="微軟正黑體" panose="020B0604030504040204" pitchFamily="34" charset="-120"/>
            </a:endParaRPr>
          </a:p>
          <a:p>
            <a:pPr eaLnBrk="1" hangingPunct="1">
              <a:lnSpc>
                <a:spcPts val="3000"/>
              </a:lnSpc>
              <a:spcBef>
                <a:spcPct val="0"/>
              </a:spcBef>
              <a:buFont typeface="Calibri" panose="020F0502020204030204" pitchFamily="34" charset="0"/>
              <a:buAutoNum type="arabicParenR"/>
            </a:pPr>
            <a:r>
              <a:rPr lang="zh-TW" altLang="en-US" sz="2400" b="0">
                <a:solidFill>
                  <a:srgbClr val="376092"/>
                </a:solidFill>
                <a:latin typeface="微軟正黑體" panose="020B0604030504040204" pitchFamily="34" charset="-120"/>
                <a:ea typeface="微軟正黑體" panose="020B0604030504040204" pitchFamily="34" charset="-120"/>
              </a:rPr>
              <a:t>財務經營分析報告表</a:t>
            </a: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各項比率及名稱</a:t>
            </a:r>
            <a:r>
              <a:rPr lang="en-US" altLang="zh-TW" sz="2400" b="0">
                <a:solidFill>
                  <a:srgbClr val="376092"/>
                </a:solidFill>
                <a:latin typeface="微軟正黑體" panose="020B0604030504040204" pitchFamily="34" charset="-120"/>
                <a:ea typeface="微軟正黑體" panose="020B0604030504040204" pitchFamily="34" charset="-120"/>
              </a:rPr>
              <a:t/>
            </a:r>
            <a:br>
              <a:rPr lang="en-US" altLang="zh-TW" sz="2400" b="0">
                <a:solidFill>
                  <a:srgbClr val="376092"/>
                </a:solidFill>
                <a:latin typeface="微軟正黑體" panose="020B0604030504040204" pitchFamily="34" charset="-120"/>
                <a:ea typeface="微軟正黑體" panose="020B0604030504040204" pitchFamily="34" charset="-120"/>
              </a:rPr>
            </a:br>
            <a:r>
              <a:rPr lang="en-US" altLang="zh-TW" sz="2400" b="0">
                <a:solidFill>
                  <a:srgbClr val="376092"/>
                </a:solidFill>
                <a:latin typeface="微軟正黑體" panose="020B0604030504040204" pitchFamily="34" charset="-120"/>
                <a:ea typeface="微軟正黑體" panose="020B0604030504040204" pitchFamily="34" charset="-120"/>
              </a:rPr>
              <a:t>1.</a:t>
            </a:r>
            <a:r>
              <a:rPr lang="zh-TW" altLang="en-US" sz="2400" b="0">
                <a:solidFill>
                  <a:srgbClr val="376092"/>
                </a:solidFill>
                <a:latin typeface="微軟正黑體" panose="020B0604030504040204" pitchFamily="34" charset="-120"/>
                <a:ea typeface="微軟正黑體" panose="020B0604030504040204" pitchFamily="34" charset="-120"/>
              </a:rPr>
              <a:t>自有資本週轉</a:t>
            </a: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收益</a:t>
            </a: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率 </a:t>
            </a:r>
            <a:r>
              <a:rPr lang="en-US" altLang="zh-TW" sz="2400" b="0">
                <a:solidFill>
                  <a:srgbClr val="376092"/>
                </a:solidFill>
                <a:latin typeface="微軟正黑體" panose="020B0604030504040204" pitchFamily="34" charset="-120"/>
                <a:ea typeface="微軟正黑體" panose="020B0604030504040204" pitchFamily="34" charset="-120"/>
              </a:rPr>
              <a:t>=&gt;</a:t>
            </a:r>
            <a:r>
              <a:rPr lang="zh-TW" altLang="en-US" sz="2400" b="0">
                <a:solidFill>
                  <a:srgbClr val="376092"/>
                </a:solidFill>
                <a:latin typeface="微軟正黑體" panose="020B0604030504040204" pitchFamily="34" charset="-120"/>
                <a:ea typeface="微軟正黑體" panose="020B0604030504040204" pitchFamily="34" charset="-120"/>
              </a:rPr>
              <a:t> 淨值週轉</a:t>
            </a: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收益</a:t>
            </a:r>
            <a:r>
              <a:rPr lang="en-US" altLang="zh-TW" sz="2400" b="0">
                <a:solidFill>
                  <a:srgbClr val="376092"/>
                </a:solidFill>
                <a:latin typeface="微軟正黑體" panose="020B0604030504040204" pitchFamily="34" charset="-120"/>
                <a:ea typeface="微軟正黑體" panose="020B0604030504040204" pitchFamily="34" charset="-120"/>
              </a:rPr>
              <a:t>)</a:t>
            </a:r>
            <a:r>
              <a:rPr lang="zh-TW" altLang="en-US" sz="2400" b="0">
                <a:solidFill>
                  <a:srgbClr val="376092"/>
                </a:solidFill>
                <a:latin typeface="微軟正黑體" panose="020B0604030504040204" pitchFamily="34" charset="-120"/>
                <a:ea typeface="微軟正黑體" panose="020B0604030504040204" pitchFamily="34" charset="-120"/>
              </a:rPr>
              <a:t>率</a:t>
            </a:r>
            <a:r>
              <a:rPr lang="en-US" altLang="zh-TW" sz="2400" b="0">
                <a:solidFill>
                  <a:srgbClr val="376092"/>
                </a:solidFill>
                <a:latin typeface="微軟正黑體" panose="020B0604030504040204" pitchFamily="34" charset="-120"/>
                <a:ea typeface="微軟正黑體" panose="020B0604030504040204" pitchFamily="34" charset="-120"/>
              </a:rPr>
              <a:t/>
            </a:r>
            <a:br>
              <a:rPr lang="en-US" altLang="zh-TW" sz="2400" b="0">
                <a:solidFill>
                  <a:srgbClr val="376092"/>
                </a:solidFill>
                <a:latin typeface="微軟正黑體" panose="020B0604030504040204" pitchFamily="34" charset="-120"/>
                <a:ea typeface="微軟正黑體" panose="020B0604030504040204" pitchFamily="34" charset="-120"/>
              </a:rPr>
            </a:br>
            <a:r>
              <a:rPr lang="en-US" altLang="zh-TW" sz="2400" b="0">
                <a:solidFill>
                  <a:srgbClr val="376092"/>
                </a:solidFill>
                <a:latin typeface="微軟正黑體" panose="020B0604030504040204" pitchFamily="34" charset="-120"/>
                <a:ea typeface="微軟正黑體" panose="020B0604030504040204" pitchFamily="34" charset="-120"/>
              </a:rPr>
              <a:t>2.</a:t>
            </a:r>
            <a:r>
              <a:rPr lang="zh-TW" altLang="en-US" sz="2400" b="0">
                <a:solidFill>
                  <a:srgbClr val="376092"/>
                </a:solidFill>
                <a:latin typeface="微軟正黑體" panose="020B0604030504040204" pitchFamily="34" charset="-120"/>
                <a:ea typeface="微軟正黑體" panose="020B0604030504040204" pitchFamily="34" charset="-120"/>
              </a:rPr>
              <a:t>流動準備比率：</a:t>
            </a:r>
            <a:r>
              <a:rPr lang="en-US" altLang="zh-TW" sz="2400" b="0">
                <a:solidFill>
                  <a:srgbClr val="376092"/>
                </a:solidFill>
                <a:latin typeface="微軟正黑體" panose="020B0604030504040204" pitchFamily="34" charset="-120"/>
                <a:ea typeface="微軟正黑體" panose="020B0604030504040204" pitchFamily="34" charset="-120"/>
              </a:rPr>
              <a:t>8% =&gt; 10%</a:t>
            </a:r>
            <a:br>
              <a:rPr lang="en-US" altLang="zh-TW" sz="2400" b="0">
                <a:solidFill>
                  <a:srgbClr val="376092"/>
                </a:solidFill>
                <a:latin typeface="微軟正黑體" panose="020B0604030504040204" pitchFamily="34" charset="-120"/>
                <a:ea typeface="微軟正黑體" panose="020B0604030504040204" pitchFamily="34" charset="-120"/>
              </a:rPr>
            </a:br>
            <a:r>
              <a:rPr lang="en-US" altLang="zh-TW" sz="2400" b="0">
                <a:solidFill>
                  <a:srgbClr val="376092"/>
                </a:solidFill>
                <a:latin typeface="微軟正黑體" panose="020B0604030504040204" pitchFamily="34" charset="-120"/>
                <a:ea typeface="微軟正黑體" panose="020B0604030504040204" pitchFamily="34" charset="-120"/>
              </a:rPr>
              <a:t>3.</a:t>
            </a:r>
            <a:r>
              <a:rPr lang="zh-TW" altLang="en-US" sz="2400" b="0">
                <a:solidFill>
                  <a:srgbClr val="376092"/>
                </a:solidFill>
                <a:latin typeface="微軟正黑體" panose="020B0604030504040204" pitchFamily="34" charset="-120"/>
                <a:ea typeface="微軟正黑體" panose="020B0604030504040204" pitchFamily="34" charset="-120"/>
              </a:rPr>
              <a:t>存貨週轉率：</a:t>
            </a:r>
            <a:r>
              <a:rPr lang="en-US" altLang="zh-TW" sz="2400" b="0">
                <a:solidFill>
                  <a:srgbClr val="376092"/>
                </a:solidFill>
                <a:latin typeface="微軟正黑體" panose="020B0604030504040204" pitchFamily="34" charset="-120"/>
                <a:ea typeface="微軟正黑體" panose="020B0604030504040204" pitchFamily="34" charset="-120"/>
              </a:rPr>
              <a:t>1,200%</a:t>
            </a:r>
            <a:r>
              <a:rPr lang="zh-TW" altLang="en-US" sz="2400" b="0">
                <a:solidFill>
                  <a:srgbClr val="376092"/>
                </a:solidFill>
                <a:latin typeface="微軟正黑體" panose="020B0604030504040204" pitchFamily="34" charset="-120"/>
                <a:ea typeface="微軟正黑體" panose="020B0604030504040204" pitchFamily="34" charset="-120"/>
              </a:rPr>
              <a:t> </a:t>
            </a:r>
            <a:r>
              <a:rPr lang="en-US" altLang="zh-TW" sz="2400" b="0">
                <a:solidFill>
                  <a:srgbClr val="376092"/>
                </a:solidFill>
                <a:latin typeface="微軟正黑體" panose="020B0604030504040204" pitchFamily="34" charset="-120"/>
                <a:ea typeface="微軟正黑體" panose="020B0604030504040204" pitchFamily="34" charset="-120"/>
              </a:rPr>
              <a:t>=&gt;</a:t>
            </a:r>
            <a:r>
              <a:rPr lang="zh-TW" altLang="en-US" sz="2400" b="0">
                <a:solidFill>
                  <a:srgbClr val="376092"/>
                </a:solidFill>
                <a:latin typeface="微軟正黑體" panose="020B0604030504040204" pitchFamily="34" charset="-120"/>
                <a:ea typeface="微軟正黑體" panose="020B0604030504040204" pitchFamily="34" charset="-120"/>
              </a:rPr>
              <a:t> </a:t>
            </a:r>
            <a:r>
              <a:rPr lang="en-US" altLang="zh-TW" sz="2400" b="0">
                <a:solidFill>
                  <a:srgbClr val="376092"/>
                </a:solidFill>
                <a:latin typeface="微軟正黑體" panose="020B0604030504040204" pitchFamily="34" charset="-120"/>
                <a:ea typeface="微軟正黑體" panose="020B0604030504040204" pitchFamily="34" charset="-120"/>
              </a:rPr>
              <a:t>800%</a:t>
            </a:r>
          </a:p>
          <a:p>
            <a:pPr eaLnBrk="1" hangingPunct="1">
              <a:lnSpc>
                <a:spcPct val="150000"/>
              </a:lnSpc>
              <a:spcBef>
                <a:spcPct val="0"/>
              </a:spcBef>
              <a:buFont typeface="Georgia" panose="02040502050405020303" pitchFamily="18" charset="0"/>
              <a:buNone/>
            </a:pPr>
            <a:endParaRPr lang="en-US" altLang="zh-TW" sz="3000" b="0">
              <a:solidFill>
                <a:srgbClr val="376092"/>
              </a:solidFill>
              <a:latin typeface="微軟正黑體" panose="020B0604030504040204" pitchFamily="34" charset="-120"/>
              <a:ea typeface="微軟正黑體" panose="020B0604030504040204" pitchFamily="34" charset="-120"/>
            </a:endParaRPr>
          </a:p>
        </p:txBody>
      </p:sp>
      <p:sp>
        <p:nvSpPr>
          <p:cNvPr id="3" name="圓角矩形圖說文字 2"/>
          <p:cNvSpPr/>
          <p:nvPr/>
        </p:nvSpPr>
        <p:spPr>
          <a:xfrm>
            <a:off x="7305675" y="1712913"/>
            <a:ext cx="2736850" cy="1008062"/>
          </a:xfrm>
          <a:prstGeom prst="wedgeRoundRectCallout">
            <a:avLst>
              <a:gd name="adj1" fmla="val -110145"/>
              <a:gd name="adj2" fmla="val 134451"/>
              <a:gd name="adj3" fmla="val 16667"/>
            </a:avLst>
          </a:prstGeom>
          <a:gradFill flip="none" rotWithShape="1">
            <a:gsLst>
              <a:gs pos="0">
                <a:srgbClr val="8488C4"/>
              </a:gs>
              <a:gs pos="53000">
                <a:srgbClr val="D4DEFF"/>
              </a:gs>
              <a:gs pos="83000">
                <a:srgbClr val="D4DEFF"/>
              </a:gs>
              <a:gs pos="100000">
                <a:srgbClr val="96AB94"/>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zh-TW" altLang="en-US">
                <a:solidFill>
                  <a:srgbClr val="632523"/>
                </a:solidFill>
                <a:latin typeface="微軟正黑體" panose="020B0604030504040204" pitchFamily="34" charset="-120"/>
                <a:ea typeface="微軟正黑體" panose="020B0604030504040204" pitchFamily="34" charset="-120"/>
              </a:rPr>
              <a:t>稽查帳目</a:t>
            </a:r>
            <a:r>
              <a:rPr lang="en-US" altLang="zh-TW">
                <a:solidFill>
                  <a:srgbClr val="632523"/>
                </a:solidFill>
                <a:latin typeface="微軟正黑體" panose="020B0604030504040204" pitchFamily="34" charset="-120"/>
                <a:ea typeface="微軟正黑體" panose="020B0604030504040204" pitchFamily="34" charset="-120"/>
              </a:rPr>
              <a:t/>
            </a:r>
            <a:br>
              <a:rPr lang="en-US" altLang="zh-TW">
                <a:solidFill>
                  <a:srgbClr val="632523"/>
                </a:solidFill>
                <a:latin typeface="微軟正黑體" panose="020B0604030504040204" pitchFamily="34" charset="-120"/>
                <a:ea typeface="微軟正黑體" panose="020B0604030504040204" pitchFamily="34" charset="-120"/>
              </a:rPr>
            </a:br>
            <a:r>
              <a:rPr lang="zh-TW" altLang="en-US">
                <a:solidFill>
                  <a:srgbClr val="632523"/>
                </a:solidFill>
                <a:latin typeface="微軟正黑體" panose="020B0604030504040204" pitchFamily="34" charset="-120"/>
                <a:ea typeface="微軟正黑體" panose="020B0604030504040204" pitchFamily="34" charset="-120"/>
              </a:rPr>
              <a:t>起訖日期</a:t>
            </a:r>
          </a:p>
        </p:txBody>
      </p:sp>
      <p:pic>
        <p:nvPicPr>
          <p:cNvPr id="108550" name="圖片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46474">
            <a:off x="-44450" y="4989513"/>
            <a:ext cx="20574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p:cNvPicPr>
            <a:picLocks noChangeAspect="1"/>
          </p:cNvPicPr>
          <p:nvPr/>
        </p:nvPicPr>
        <p:blipFill>
          <a:blip r:embed="rId2">
            <a:extLst>
              <a:ext uri="{28A0092B-C50C-407E-A947-70E740481C1C}">
                <a14:useLocalDpi xmlns:a14="http://schemas.microsoft.com/office/drawing/2010/main" val="0"/>
              </a:ext>
            </a:extLst>
          </a:blip>
          <a:srcRect l="4250" r="4250"/>
          <a:stretch>
            <a:fillRect/>
          </a:stretch>
        </p:blipFill>
        <p:spPr bwMode="auto">
          <a:xfrm>
            <a:off x="0" y="0"/>
            <a:ext cx="10618788"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5334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50000"/>
                  </a:schemeClr>
                </a:solidFill>
                <a:latin typeface="微軟正黑體" pitchFamily="34" charset="-120"/>
                <a:ea typeface="微軟正黑體" pitchFamily="34" charset="-120"/>
              </a:rPr>
              <a:t>一、事業計畫及預算編審要點</a:t>
            </a:r>
          </a:p>
        </p:txBody>
      </p:sp>
      <p:sp>
        <p:nvSpPr>
          <p:cNvPr id="80899" name="Rectangle 3"/>
          <p:cNvSpPr>
            <a:spLocks/>
          </p:cNvSpPr>
          <p:nvPr/>
        </p:nvSpPr>
        <p:spPr bwMode="auto">
          <a:xfrm>
            <a:off x="1143000" y="2362200"/>
            <a:ext cx="8229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ts val="6000"/>
              </a:lnSpc>
              <a:buFont typeface="Arial" panose="020B0604020202020204" pitchFamily="34" charset="0"/>
              <a:buNone/>
            </a:pPr>
            <a:r>
              <a:rPr lang="zh-TW" altLang="en-US" sz="4000" b="0">
                <a:solidFill>
                  <a:srgbClr val="254061"/>
                </a:solidFill>
                <a:latin typeface="微軟正黑體" panose="020B0604030504040204" pitchFamily="34" charset="-120"/>
                <a:ea typeface="微軟正黑體" panose="020B0604030504040204" pitchFamily="34" charset="-120"/>
              </a:rPr>
              <a:t>編審依據： </a:t>
            </a:r>
          </a:p>
          <a:p>
            <a:pPr eaLnBrk="1" hangingPunct="1">
              <a:lnSpc>
                <a:spcPts val="6000"/>
              </a:lnSpc>
              <a:buFont typeface="Arial" panose="020B0604020202020204" pitchFamily="34" charset="0"/>
              <a:buNone/>
            </a:pPr>
            <a:r>
              <a:rPr lang="zh-TW" altLang="en-US" b="0">
                <a:solidFill>
                  <a:srgbClr val="254061"/>
                </a:solidFill>
                <a:latin typeface="微軟正黑體" panose="020B0604030504040204" pitchFamily="34" charset="-120"/>
                <a:ea typeface="微軟正黑體" panose="020B0604030504040204" pitchFamily="34" charset="-120"/>
              </a:rPr>
              <a:t>              「農會財務處理辦法」第6章</a:t>
            </a:r>
          </a:p>
          <a:p>
            <a:pPr eaLnBrk="1" hangingPunct="1">
              <a:lnSpc>
                <a:spcPts val="6000"/>
              </a:lnSpc>
              <a:buFont typeface="Arial" panose="020B0604020202020204" pitchFamily="34" charset="0"/>
              <a:buNone/>
            </a:pPr>
            <a:r>
              <a:rPr lang="zh-TW" altLang="en-US" b="0">
                <a:solidFill>
                  <a:srgbClr val="254061"/>
                </a:solidFill>
                <a:latin typeface="微軟正黑體" panose="020B0604030504040204" pitchFamily="34" charset="-120"/>
                <a:ea typeface="微軟正黑體" panose="020B0604030504040204" pitchFamily="34" charset="-120"/>
              </a:rPr>
              <a:t>                   預算編審規定辦理。</a:t>
            </a:r>
            <a:r>
              <a:rPr lang="zh-TW" altLang="en-US" sz="2800" b="0">
                <a:solidFill>
                  <a:srgbClr val="254061"/>
                </a:solidFill>
                <a:latin typeface="微軟正黑體" panose="020B0604030504040204" pitchFamily="34" charset="-120"/>
                <a:ea typeface="微軟正黑體" panose="020B0604030504040204" pitchFamily="34" charset="-12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p:cNvSpPr>
          <p:nvPr/>
        </p:nvSpPr>
        <p:spPr bwMode="auto">
          <a:xfrm>
            <a:off x="1295400" y="534988"/>
            <a:ext cx="6859588"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3600" dirty="0">
                <a:solidFill>
                  <a:schemeClr val="accent1">
                    <a:lumMod val="75000"/>
                  </a:schemeClr>
                </a:solidFill>
                <a:latin typeface="微軟正黑體" panose="020B0604030504040204" pitchFamily="34" charset="-120"/>
                <a:ea typeface="微軟正黑體" panose="020B0604030504040204" pitchFamily="34" charset="-120"/>
              </a:rPr>
              <a:t>四、決算書表填寫之注意事項</a:t>
            </a:r>
            <a:endParaRPr lang="zh-TW" altLang="en-US" sz="3300" b="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09571" name="Rectangle 3"/>
          <p:cNvSpPr>
            <a:spLocks/>
          </p:cNvSpPr>
          <p:nvPr/>
        </p:nvSpPr>
        <p:spPr bwMode="auto">
          <a:xfrm>
            <a:off x="1295400" y="15240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ct val="150000"/>
              </a:lnSpc>
              <a:buFont typeface="Arial" panose="020B0604020202020204" pitchFamily="34"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一</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事務事項</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農會員工員額配置、職等及學歷表</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年度</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員額，應包含所有聘任人員、技工工友及</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特約人員</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，且均需分開揭露。</a:t>
            </a:r>
            <a:endPar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會務報告第</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項</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選聘任主管人員表，其中</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理事長、常務監事、總幹事</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之</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到職</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日期</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應為</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當屆次聘任</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之到職日。</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p:cNvPicPr>
          <p:nvPr/>
        </p:nvPicPr>
        <p:blipFill>
          <a:blip r:embed="rId2">
            <a:extLst>
              <a:ext uri="{28A0092B-C50C-407E-A947-70E740481C1C}">
                <a14:useLocalDpi xmlns:a14="http://schemas.microsoft.com/office/drawing/2010/main" val="0"/>
              </a:ext>
            </a:extLst>
          </a:blip>
          <a:srcRect l="3996" r="1627" b="237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534988"/>
            <a:ext cx="6859588"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3600" dirty="0">
                <a:solidFill>
                  <a:schemeClr val="accent1">
                    <a:lumMod val="75000"/>
                  </a:schemeClr>
                </a:solidFill>
                <a:latin typeface="微軟正黑體" panose="020B0604030504040204" pitchFamily="34" charset="-120"/>
                <a:ea typeface="微軟正黑體" panose="020B0604030504040204" pitchFamily="34" charset="-120"/>
              </a:rPr>
              <a:t>四、決算書表填寫之注意事項</a:t>
            </a:r>
            <a:endParaRPr lang="zh-TW" altLang="en-US" sz="3300" b="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9939" name="Rectangle 3"/>
          <p:cNvSpPr>
            <a:spLocks/>
          </p:cNvSpPr>
          <p:nvPr/>
        </p:nvSpPr>
        <p:spPr bwMode="auto">
          <a:xfrm>
            <a:off x="1282700" y="1785938"/>
            <a:ext cx="8399463" cy="5040312"/>
          </a:xfrm>
          <a:prstGeom prst="rect">
            <a:avLst/>
          </a:prstGeom>
          <a:noFill/>
          <a:ln>
            <a:noFill/>
          </a:ln>
        </p:spPr>
        <p:txBody>
          <a:bodyPr lIns="92004" tIns="46002" rIns="92004" bIns="46002"/>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ct val="150000"/>
              </a:lnSpc>
              <a:buFont typeface="Arial" panose="020B0604020202020204" pitchFamily="34" charset="0"/>
              <a:buNone/>
            </a:pP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一</a:t>
            </a: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事務事項</a:t>
            </a:r>
            <a:endParaRPr lang="en-US" altLang="zh-TW" sz="32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buFont typeface="Calibri" panose="020F0502020204030204" pitchFamily="34" charset="0"/>
              <a:buAutoNum type="arabicPeriod" startAt="3"/>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會務報告第</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5</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項</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選聘任主管人員表，其中</a:t>
            </a:r>
            <a:b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zh-TW" b="0" u="sng">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理事長</a:t>
            </a:r>
            <a:r>
              <a:rPr lang="zh-TW" altLang="en-US" b="0" u="sng">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及</a:t>
            </a:r>
            <a:r>
              <a:rPr lang="zh-TW" altLang="zh-TW" b="0" u="sng">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常務監事</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之</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到會</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日期為</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「首次」</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擔任</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 </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該職務日期（理論為上屆或本屆首次理（監）事會議日期 ：總幹事之</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到會</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日期為總幹事</a:t>
            </a:r>
            <a:r>
              <a:rPr lang="zh-TW" altLang="en-US">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「首次」</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擔任該農會總幹事之日（非總幹事到會工作日）。</a:t>
            </a:r>
            <a:endPar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buFont typeface="Calibri" panose="020F0502020204030204" pitchFamily="34" charset="0"/>
              <a:buAutoNum type="arabicPeriod" startAt="3"/>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選任人員及會員年齡人數統計寫法。</a:t>
            </a:r>
            <a:endPar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pPr>
            <a:endPar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p:cNvPicPr>
          <p:nvPr/>
        </p:nvPicPr>
        <p:blipFill>
          <a:blip r:embed="rId2">
            <a:extLst>
              <a:ext uri="{28A0092B-C50C-407E-A947-70E740481C1C}">
                <a14:useLocalDpi xmlns:a14="http://schemas.microsoft.com/office/drawing/2010/main" val="0"/>
              </a:ext>
            </a:extLst>
          </a:blip>
          <a:srcRect l="3250" r="324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BB52C37-E2DA-4243-973A-0E6A1FDCB603}" type="slidenum">
              <a:rPr lang="en-CA" altLang="zh-TW" sz="1200">
                <a:solidFill>
                  <a:srgbClr val="898989"/>
                </a:solidFill>
                <a:ea typeface="華康唐風隸W5" pitchFamily="65" charset="-120"/>
              </a:rPr>
              <a:pPr>
                <a:spcBef>
                  <a:spcPct val="0"/>
                </a:spcBef>
                <a:buFontTx/>
                <a:buNone/>
              </a:pPr>
              <a:t>32</a:t>
            </a:fld>
            <a:endParaRPr lang="en-CA" altLang="zh-TW" sz="1200">
              <a:solidFill>
                <a:srgbClr val="898989"/>
              </a:solidFill>
              <a:ea typeface="華康唐風隸W5" pitchFamily="65" charset="-120"/>
            </a:endParaRPr>
          </a:p>
        </p:txBody>
      </p:sp>
      <p:sp>
        <p:nvSpPr>
          <p:cNvPr id="111619"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1620" name="Rectangle 3"/>
          <p:cNvSpPr>
            <a:spLocks/>
          </p:cNvSpPr>
          <p:nvPr/>
        </p:nvSpPr>
        <p:spPr bwMode="auto">
          <a:xfrm>
            <a:off x="1295400" y="1524000"/>
            <a:ext cx="876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ct val="150000"/>
              </a:lnSpc>
            </a:pP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二</a:t>
            </a: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綜合事業損益及經費所入所出</a:t>
            </a:r>
            <a:endParaRPr lang="en-US" altLang="zh-TW" sz="32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所有財務報表的報表日期：</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無論當年度的最後一天是否為上班日，報表</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的期間一定是</a:t>
            </a:r>
            <a:r>
              <a:rPr lang="en-US" altLang="zh-TW"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1</a:t>
            </a:r>
            <a:r>
              <a:rPr lang="zh-TW" altLang="en-US"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日到</a:t>
            </a:r>
            <a:r>
              <a:rPr lang="en-US" altLang="zh-TW"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12</a:t>
            </a:r>
            <a:r>
              <a:rPr lang="zh-TW" altLang="en-US"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月</a:t>
            </a:r>
            <a:r>
              <a:rPr lang="en-US" altLang="zh-TW"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31</a:t>
            </a:r>
            <a:r>
              <a:rPr lang="zh-TW" altLang="en-US" u="sng">
                <a:solidFill>
                  <a:srgbClr val="C00000"/>
                </a:solidFill>
                <a:latin typeface="微軟正黑體" panose="020B0604030504040204" pitchFamily="34" charset="-120"/>
                <a:ea typeface="微軟正黑體" panose="020B0604030504040204" pitchFamily="34" charset="-120"/>
                <a:cs typeface="Arial" panose="020B0604020202020204" pitchFamily="34" charset="0"/>
              </a:rPr>
              <a:t>日</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endPar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所有的事業報告，涉及到營業金額、收入、</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成本等與損益表或所入所出表相關科目，</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a:r>
            <a:b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b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務必要對照是否與報表數字吻合。</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hlinkClick r:id="rId3" action="ppaction://hlinkfile"/>
              </a:rPr>
              <a:t>違約金</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endPar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1962A01-57B7-4F2D-934A-22CEB75BA435}" type="slidenum">
              <a:rPr lang="en-CA" altLang="zh-TW" sz="1200">
                <a:solidFill>
                  <a:srgbClr val="898989"/>
                </a:solidFill>
                <a:ea typeface="華康唐風隸W5" pitchFamily="65" charset="-120"/>
              </a:rPr>
              <a:pPr>
                <a:spcBef>
                  <a:spcPct val="0"/>
                </a:spcBef>
                <a:buFontTx/>
                <a:buNone/>
              </a:pPr>
              <a:t>33</a:t>
            </a:fld>
            <a:endParaRPr lang="en-CA" altLang="zh-TW" sz="1200">
              <a:solidFill>
                <a:srgbClr val="898989"/>
              </a:solidFill>
              <a:ea typeface="華康唐風隸W5" pitchFamily="65" charset="-120"/>
            </a:endParaRPr>
          </a:p>
        </p:txBody>
      </p:sp>
      <p:sp>
        <p:nvSpPr>
          <p:cNvPr id="112643"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2644" name="Rectangle 3"/>
          <p:cNvSpPr>
            <a:spLocks/>
          </p:cNvSpPr>
          <p:nvPr/>
        </p:nvSpPr>
        <p:spPr bwMode="auto">
          <a:xfrm>
            <a:off x="1295400" y="1785938"/>
            <a:ext cx="80994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ct val="150000"/>
              </a:lnSpc>
            </a:pP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二</a:t>
            </a: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綜合事業損益及經費所入所出</a:t>
            </a:r>
            <a:endParaRPr lang="en-US" altLang="zh-TW" sz="32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buFont typeface="Calibri" panose="020F0502020204030204" pitchFamily="34" charset="0"/>
              <a:buAutoNum type="arabicPeriod" startAt="3"/>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折舊費用與固定資產增減表、現金流量表之金額是否一致。</a:t>
            </a:r>
            <a:endPar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buFont typeface="Calibri" panose="020F0502020204030204" pitchFamily="34" charset="0"/>
              <a:buAutoNum type="arabicPeriod" startAt="3"/>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本年度職災資遣撫卹退休準備金是否已依照農會人事管理辦法第</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64</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條規定提列與提撥。</a:t>
            </a:r>
            <a:endPar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endParaRPr>
          </a:p>
          <a:p>
            <a:pPr eaLnBrk="1" hangingPunct="1">
              <a:lnSpc>
                <a:spcPct val="150000"/>
              </a:lnSpc>
            </a:pP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	(200</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萬</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V.S.</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前年度總收益</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2.0%</a:t>
            </a: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，取大者</a:t>
            </a:r>
            <a:r>
              <a:rPr lang="en-US" altLang="zh-TW"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a:t>
            </a:r>
          </a:p>
          <a:p>
            <a:pPr eaLnBrk="1" hangingPunct="1">
              <a:lnSpc>
                <a:spcPct val="150000"/>
              </a:lnSpc>
              <a:buFont typeface="Calibri" panose="020F0502020204030204" pitchFamily="34" charset="0"/>
              <a:buAutoNum type="arabicPeriod" startAt="5"/>
            </a:pPr>
            <a:r>
              <a:rPr lang="zh-TW" altLang="en-US" b="0">
                <a:solidFill>
                  <a:srgbClr val="376092"/>
                </a:solidFill>
                <a:latin typeface="微軟正黑體" panose="020B0604030504040204" pitchFamily="34" charset="-120"/>
                <a:ea typeface="微軟正黑體" panose="020B0604030504040204" pitchFamily="34" charset="-120"/>
                <a:cs typeface="Arial" panose="020B0604020202020204" pitchFamily="34" charset="0"/>
              </a:rPr>
              <a:t>本年度特約人員費用是否小於前一年度。</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p:cNvPicPr>
          <p:nvPr/>
        </p:nvPicPr>
        <p:blipFill>
          <a:blip r:embed="rId2">
            <a:extLst>
              <a:ext uri="{28A0092B-C50C-407E-A947-70E740481C1C}">
                <a14:useLocalDpi xmlns:a14="http://schemas.microsoft.com/office/drawing/2010/main" val="0"/>
              </a:ext>
            </a:extLst>
          </a:blip>
          <a:srcRect t="166" b="166"/>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92EFD25-7F13-4C43-BC22-FC2669F4C8CD}" type="slidenum">
              <a:rPr lang="en-CA" altLang="zh-TW" sz="1200">
                <a:solidFill>
                  <a:srgbClr val="898989"/>
                </a:solidFill>
                <a:ea typeface="華康唐風隸W5" pitchFamily="65" charset="-120"/>
              </a:rPr>
              <a:pPr>
                <a:spcBef>
                  <a:spcPct val="0"/>
                </a:spcBef>
                <a:buFontTx/>
                <a:buNone/>
              </a:pPr>
              <a:t>34</a:t>
            </a:fld>
            <a:endParaRPr lang="en-CA" altLang="zh-TW" sz="1200">
              <a:solidFill>
                <a:srgbClr val="898989"/>
              </a:solidFill>
              <a:ea typeface="華康唐風隸W5" pitchFamily="65" charset="-120"/>
            </a:endParaRPr>
          </a:p>
        </p:txBody>
      </p:sp>
      <p:sp>
        <p:nvSpPr>
          <p:cNvPr id="113667"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3668" name="Rectangle 3"/>
          <p:cNvSpPr>
            <a:spLocks/>
          </p:cNvSpPr>
          <p:nvPr/>
        </p:nvSpPr>
        <p:spPr bwMode="auto">
          <a:xfrm>
            <a:off x="1295400" y="1570038"/>
            <a:ext cx="87630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lnSpc>
                <a:spcPct val="150000"/>
              </a:lnSpc>
            </a:pP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三</a:t>
            </a:r>
            <a:r>
              <a:rPr lang="en-US" altLang="zh-TW" sz="3200" b="0">
                <a:solidFill>
                  <a:srgbClr val="376092"/>
                </a:solidFill>
                <a:latin typeface="微軟正黑體" panose="020B0604030504040204" pitchFamily="34" charset="-120"/>
                <a:ea typeface="微軟正黑體" panose="020B0604030504040204" pitchFamily="34" charset="-120"/>
              </a:rPr>
              <a:t>)</a:t>
            </a:r>
            <a:r>
              <a:rPr lang="zh-TW" altLang="en-US" sz="3200" b="0">
                <a:solidFill>
                  <a:srgbClr val="376092"/>
                </a:solidFill>
                <a:latin typeface="微軟正黑體" panose="020B0604030504040204" pitchFamily="34" charset="-120"/>
                <a:ea typeface="微軟正黑體" panose="020B0604030504040204" pitchFamily="34" charset="-120"/>
              </a:rPr>
              <a:t>綜合資產負債表</a:t>
            </a:r>
            <a:endParaRPr lang="en-US" altLang="zh-TW" sz="3200" b="0">
              <a:solidFill>
                <a:srgbClr val="376092"/>
              </a:solidFill>
              <a:latin typeface="微軟正黑體" panose="020B0604030504040204" pitchFamily="34" charset="-120"/>
              <a:ea typeface="微軟正黑體" panose="020B0604030504040204" pitchFamily="34" charset="-120"/>
            </a:endParaRPr>
          </a:p>
          <a:p>
            <a:pPr eaLnBrk="1" hangingPunct="1">
              <a:lnSpc>
                <a:spcPts val="5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rPr>
              <a:t>報表日期由新到舊，且必為</a:t>
            </a:r>
            <a:r>
              <a:rPr lang="en-US" altLang="zh-TW" u="sng">
                <a:solidFill>
                  <a:srgbClr val="C00000"/>
                </a:solidFill>
                <a:latin typeface="微軟正黑體" panose="020B0604030504040204" pitchFamily="34" charset="-120"/>
                <a:ea typeface="微軟正黑體" panose="020B0604030504040204" pitchFamily="34" charset="-120"/>
              </a:rPr>
              <a:t>12</a:t>
            </a:r>
            <a:r>
              <a:rPr lang="zh-TW" altLang="en-US" u="sng">
                <a:solidFill>
                  <a:srgbClr val="C00000"/>
                </a:solidFill>
                <a:latin typeface="微軟正黑體" panose="020B0604030504040204" pitchFamily="34" charset="-120"/>
                <a:ea typeface="微軟正黑體" panose="020B0604030504040204" pitchFamily="34" charset="-120"/>
              </a:rPr>
              <a:t>月</a:t>
            </a:r>
            <a:r>
              <a:rPr lang="en-US" altLang="zh-TW" u="sng">
                <a:solidFill>
                  <a:srgbClr val="C00000"/>
                </a:solidFill>
                <a:latin typeface="微軟正黑體" panose="020B0604030504040204" pitchFamily="34" charset="-120"/>
                <a:ea typeface="微軟正黑體" panose="020B0604030504040204" pitchFamily="34" charset="-120"/>
              </a:rPr>
              <a:t>31</a:t>
            </a:r>
            <a:r>
              <a:rPr lang="zh-TW" altLang="en-US" u="sng">
                <a:solidFill>
                  <a:srgbClr val="C00000"/>
                </a:solidFill>
                <a:latin typeface="微軟正黑體" panose="020B0604030504040204" pitchFamily="34" charset="-120"/>
                <a:ea typeface="微軟正黑體" panose="020B0604030504040204" pitchFamily="34" charset="-120"/>
              </a:rPr>
              <a:t>日</a:t>
            </a:r>
            <a:r>
              <a:rPr lang="zh-TW" altLang="en-US" b="0">
                <a:solidFill>
                  <a:srgbClr val="376092"/>
                </a:solidFill>
                <a:latin typeface="微軟正黑體" panose="020B0604030504040204" pitchFamily="34" charset="-120"/>
                <a:ea typeface="微軟正黑體" panose="020B0604030504040204" pitchFamily="34" charset="-120"/>
              </a:rPr>
              <a:t>。</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ts val="5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rPr>
              <a:t>會計科目：退休準備金</a:t>
            </a:r>
            <a:r>
              <a:rPr lang="en-US" altLang="zh-TW" b="0">
                <a:solidFill>
                  <a:srgbClr val="376092"/>
                </a:solidFill>
                <a:latin typeface="微軟正黑體" panose="020B0604030504040204" pitchFamily="34" charset="-120"/>
                <a:ea typeface="微軟正黑體" panose="020B0604030504040204" pitchFamily="34" charset="-120"/>
              </a:rPr>
              <a:t>=&gt;</a:t>
            </a:r>
            <a:r>
              <a:rPr lang="zh-TW" altLang="en-US" b="0">
                <a:solidFill>
                  <a:srgbClr val="376092"/>
                </a:solidFill>
                <a:latin typeface="微軟正黑體" panose="020B0604030504040204" pitchFamily="34" charset="-120"/>
                <a:ea typeface="微軟正黑體" panose="020B0604030504040204" pitchFamily="34" charset="-120"/>
              </a:rPr>
              <a:t>職災資遣撫卹退休</a:t>
            </a:r>
            <a:r>
              <a:rPr lang="en-US" altLang="zh-TW" b="0">
                <a:solidFill>
                  <a:srgbClr val="376092"/>
                </a:solidFill>
                <a:latin typeface="微軟正黑體" panose="020B0604030504040204" pitchFamily="34" charset="-120"/>
                <a:ea typeface="微軟正黑體" panose="020B0604030504040204" pitchFamily="34" charset="-120"/>
              </a:rPr>
              <a:t/>
            </a:r>
            <a:br>
              <a:rPr lang="en-US" altLang="zh-TW" b="0">
                <a:solidFill>
                  <a:srgbClr val="376092"/>
                </a:solidFill>
                <a:latin typeface="微軟正黑體" panose="020B0604030504040204" pitchFamily="34" charset="-120"/>
                <a:ea typeface="微軟正黑體" panose="020B0604030504040204" pitchFamily="34" charset="-120"/>
              </a:rPr>
            </a:br>
            <a:r>
              <a:rPr lang="zh-TW" altLang="en-US" b="0">
                <a:solidFill>
                  <a:srgbClr val="376092"/>
                </a:solidFill>
                <a:latin typeface="微軟正黑體" panose="020B0604030504040204" pitchFamily="34" charset="-120"/>
                <a:ea typeface="微軟正黑體" panose="020B0604030504040204" pitchFamily="34" charset="-120"/>
              </a:rPr>
              <a:t>準備金。</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ts val="5000"/>
              </a:lnSpc>
              <a:buFont typeface="Calibri" panose="020F0502020204030204" pitchFamily="34" charset="0"/>
              <a:buAutoNum type="arabicPeriod"/>
            </a:pPr>
            <a:r>
              <a:rPr lang="zh-TW" altLang="en-US" b="0">
                <a:solidFill>
                  <a:srgbClr val="376092"/>
                </a:solidFill>
                <a:latin typeface="微軟正黑體" panose="020B0604030504040204" pitchFamily="34" charset="-120"/>
                <a:ea typeface="微軟正黑體" panose="020B0604030504040204" pitchFamily="34" charset="-120"/>
              </a:rPr>
              <a:t>參考「農會財務處理辦法</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附表」會計科目，</a:t>
            </a:r>
            <a:r>
              <a:rPr lang="en-US" altLang="zh-TW" b="0">
                <a:solidFill>
                  <a:srgbClr val="376092"/>
                </a:solidFill>
                <a:latin typeface="微軟正黑體" panose="020B0604030504040204" pitchFamily="34" charset="-120"/>
                <a:ea typeface="微軟正黑體" panose="020B0604030504040204" pitchFamily="34" charset="-120"/>
              </a:rPr>
              <a:t/>
            </a:r>
            <a:br>
              <a:rPr lang="en-US" altLang="zh-TW" b="0">
                <a:solidFill>
                  <a:srgbClr val="376092"/>
                </a:solidFill>
                <a:latin typeface="微軟正黑體" panose="020B0604030504040204" pitchFamily="34" charset="-120"/>
                <a:ea typeface="微軟正黑體" panose="020B0604030504040204" pitchFamily="34" charset="-120"/>
              </a:rPr>
            </a:br>
            <a:r>
              <a:rPr lang="zh-TW" altLang="en-US" b="0">
                <a:solidFill>
                  <a:srgbClr val="376092"/>
                </a:solidFill>
                <a:latin typeface="微軟正黑體" panose="020B0604030504040204" pitchFamily="34" charset="-120"/>
                <a:ea typeface="微軟正黑體" panose="020B0604030504040204" pitchFamily="34" charset="-120"/>
              </a:rPr>
              <a:t>針對「科目對轉」之科目，填寫綜合資產負債表時，務必扣除，並於報表下方備註。</a:t>
            </a:r>
            <a:r>
              <a:rPr lang="en-US" altLang="zh-TW" b="0">
                <a:solidFill>
                  <a:srgbClr val="376092"/>
                </a:solidFill>
                <a:latin typeface="微軟正黑體" panose="020B0604030504040204" pitchFamily="34" charset="-120"/>
                <a:ea typeface="微軟正黑體" panose="020B0604030504040204" pitchFamily="34" charset="-120"/>
              </a:rPr>
              <a:t/>
            </a:r>
            <a:br>
              <a:rPr lang="en-US" altLang="zh-TW" b="0">
                <a:solidFill>
                  <a:srgbClr val="376092"/>
                </a:solidFill>
                <a:latin typeface="微軟正黑體" panose="020B0604030504040204" pitchFamily="34" charset="-120"/>
                <a:ea typeface="微軟正黑體" panose="020B0604030504040204" pitchFamily="34" charset="-120"/>
              </a:rPr>
            </a:br>
            <a:r>
              <a:rPr lang="en-US" altLang="zh-TW" b="0">
                <a:solidFill>
                  <a:srgbClr val="376092"/>
                </a:solidFill>
                <a:latin typeface="微軟正黑體" panose="020B0604030504040204" pitchFamily="34" charset="-120"/>
                <a:ea typeface="微軟正黑體" panose="020B0604030504040204" pitchFamily="34" charset="-120"/>
                <a:hlinkClick r:id="rId3" action="ppaction://hlinkfile"/>
              </a:rPr>
              <a:t>(</a:t>
            </a:r>
            <a:r>
              <a:rPr lang="zh-TW" altLang="en-US" b="0">
                <a:solidFill>
                  <a:srgbClr val="376092"/>
                </a:solidFill>
                <a:latin typeface="微軟正黑體" panose="020B0604030504040204" pitchFamily="34" charset="-120"/>
                <a:ea typeface="微軟正黑體" panose="020B0604030504040204" pitchFamily="34" charset="-120"/>
                <a:hlinkClick r:id="rId3" action="ppaction://hlinkfile"/>
              </a:rPr>
              <a:t>重設信用部</a:t>
            </a:r>
            <a:r>
              <a:rPr lang="en-US" altLang="zh-TW" b="0">
                <a:solidFill>
                  <a:srgbClr val="376092"/>
                </a:solidFill>
                <a:latin typeface="微軟正黑體" panose="020B0604030504040204" pitchFamily="34" charset="-120"/>
                <a:ea typeface="微軟正黑體" panose="020B0604030504040204" pitchFamily="34" charset="-120"/>
                <a:hlinkClick r:id="rId3" action="ppaction://hlinkfile"/>
              </a:rPr>
              <a:t>)</a:t>
            </a:r>
            <a:endParaRPr lang="zh-TW" altLang="en-US"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p:cNvPicPr>
          <p:nvPr/>
        </p:nvPicPr>
        <p:blipFill>
          <a:blip r:embed="rId2">
            <a:extLst>
              <a:ext uri="{28A0092B-C50C-407E-A947-70E740481C1C}">
                <a14:useLocalDpi xmlns:a14="http://schemas.microsoft.com/office/drawing/2010/main" val="0"/>
              </a:ext>
            </a:extLst>
          </a:blip>
          <a:srcRect l="3621" r="1633" b="1987"/>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F697F88-B037-4171-A3A0-D471308F9265}" type="slidenum">
              <a:rPr lang="en-CA" altLang="zh-TW" sz="1200">
                <a:solidFill>
                  <a:srgbClr val="898989"/>
                </a:solidFill>
                <a:ea typeface="華康唐風隸W5" pitchFamily="65" charset="-120"/>
              </a:rPr>
              <a:pPr>
                <a:spcBef>
                  <a:spcPct val="0"/>
                </a:spcBef>
                <a:buFontTx/>
                <a:buNone/>
              </a:pPr>
              <a:t>35</a:t>
            </a:fld>
            <a:endParaRPr lang="en-CA" altLang="zh-TW" sz="1200">
              <a:solidFill>
                <a:srgbClr val="898989"/>
              </a:solidFill>
              <a:ea typeface="華康唐風隸W5" pitchFamily="65" charset="-120"/>
            </a:endParaRPr>
          </a:p>
        </p:txBody>
      </p:sp>
      <p:sp>
        <p:nvSpPr>
          <p:cNvPr id="114691"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4692" name="Rectangle 3"/>
          <p:cNvSpPr>
            <a:spLocks/>
          </p:cNvSpPr>
          <p:nvPr/>
        </p:nvSpPr>
        <p:spPr bwMode="auto">
          <a:xfrm>
            <a:off x="1401763" y="2073275"/>
            <a:ext cx="8763000"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四</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現金流量表</a:t>
            </a:r>
          </a:p>
          <a:p>
            <a:pPr eaLnBrk="1" hangingPunct="1">
              <a:lnSpc>
                <a:spcPts val="6000"/>
              </a:lnSpc>
              <a:spcBef>
                <a:spcPct val="0"/>
              </a:spcBef>
              <a:buFont typeface="Calibri" panose="020F0502020204030204" pitchFamily="34" charset="0"/>
              <a:buAutoNum type="arabicPeriod"/>
            </a:pPr>
            <a:r>
              <a:rPr lang="zh-TW" altLang="en-US" sz="3000" b="0">
                <a:solidFill>
                  <a:srgbClr val="376092"/>
                </a:solidFill>
                <a:latin typeface="微軟正黑體" panose="020B0604030504040204" pitchFamily="34" charset="-120"/>
                <a:ea typeface="微軟正黑體" panose="020B0604030504040204" pitchFamily="34" charset="-120"/>
              </a:rPr>
              <a:t>請參考中華民國農會網站，有公版可供參考。</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ts val="6000"/>
              </a:lnSpc>
              <a:spcBef>
                <a:spcPct val="0"/>
              </a:spcBef>
              <a:buFont typeface="Calibri" panose="020F0502020204030204" pitchFamily="34" charset="0"/>
              <a:buAutoNum type="arabicPeriod"/>
            </a:pPr>
            <a:r>
              <a:rPr lang="en-US" altLang="zh-TW" sz="3000" b="0">
                <a:solidFill>
                  <a:srgbClr val="376092"/>
                </a:solidFill>
                <a:latin typeface="微軟正黑體" panose="020B0604030504040204" pitchFamily="34" charset="-120"/>
                <a:ea typeface="微軟正黑體" panose="020B0604030504040204" pitchFamily="34" charset="-120"/>
              </a:rPr>
              <a:t>NO3.</a:t>
            </a:r>
            <a:r>
              <a:rPr lang="zh-TW" altLang="en-US" sz="3000" b="0">
                <a:solidFill>
                  <a:srgbClr val="376092"/>
                </a:solidFill>
                <a:latin typeface="微軟正黑體" panose="020B0604030504040204" pitchFamily="34" charset="-120"/>
                <a:ea typeface="微軟正黑體" panose="020B0604030504040204" pitchFamily="34" charset="-120"/>
              </a:rPr>
              <a:t>企業會計準則公報</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現金流量表。</a:t>
            </a:r>
            <a:endParaRPr lang="en-US" altLang="zh-TW" sz="30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46038"/>
            <a:ext cx="10436225"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4" name="Rectangle 3"/>
          <p:cNvSpPr>
            <a:spLocks/>
          </p:cNvSpPr>
          <p:nvPr/>
        </p:nvSpPr>
        <p:spPr bwMode="auto">
          <a:xfrm>
            <a:off x="1295400" y="1857375"/>
            <a:ext cx="8675688"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五</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其他科目明細表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a:pPr>
            <a:r>
              <a:rPr lang="zh-TW" altLang="en-US" sz="3000" b="0">
                <a:solidFill>
                  <a:srgbClr val="376092"/>
                </a:solidFill>
                <a:latin typeface="微軟正黑體" panose="020B0604030504040204" pitchFamily="34" charset="-120"/>
                <a:ea typeface="微軟正黑體" panose="020B0604030504040204" pitchFamily="34" charset="-120"/>
              </a:rPr>
              <a:t>所有科目明細表餘額請務必與資產負債表核對明細表加總金額是否相符。</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a:pPr>
            <a:r>
              <a:rPr lang="zh-TW" altLang="en-US" sz="3000" b="0">
                <a:solidFill>
                  <a:srgbClr val="376092"/>
                </a:solidFill>
                <a:latin typeface="微軟正黑體" panose="020B0604030504040204" pitchFamily="34" charset="-120"/>
                <a:ea typeface="微軟正黑體" panose="020B0604030504040204" pitchFamily="34" charset="-120"/>
              </a:rPr>
              <a:t>固定資產明細表</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土地、房屋及建築：盡可能每年依照更新謄本來更新明細表上所載之地號別、面積及購置</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取得</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日期等相關資料。</a:t>
            </a:r>
          </a:p>
          <a:p>
            <a:pPr eaLnBrk="1" hangingPunct="1">
              <a:lnSpc>
                <a:spcPct val="150000"/>
              </a:lnSpc>
              <a:spcBef>
                <a:spcPct val="0"/>
              </a:spcBef>
              <a:buFont typeface="Arial" panose="020B0604020202020204" pitchFamily="34" charset="0"/>
              <a:buNone/>
            </a:pPr>
            <a:r>
              <a:rPr lang="en-US" altLang="zh-TW" sz="3000" b="0">
                <a:solidFill>
                  <a:srgbClr val="376092"/>
                </a:solidFill>
                <a:latin typeface="微軟正黑體" panose="020B0604030504040204" pitchFamily="34" charset="-120"/>
                <a:ea typeface="微軟正黑體" panose="020B0604030504040204" pitchFamily="34" charset="-120"/>
              </a:rPr>
              <a:t/>
            </a:r>
            <a:br>
              <a:rPr lang="en-US" altLang="zh-TW" sz="30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  </a:t>
            </a:r>
          </a:p>
        </p:txBody>
      </p:sp>
      <p:sp>
        <p:nvSpPr>
          <p:cNvPr id="11571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A9ADDBF-96C8-4F5E-B063-B3427F1F038A}" type="slidenum">
              <a:rPr lang="en-CA" altLang="zh-TW" sz="1200">
                <a:solidFill>
                  <a:srgbClr val="898989"/>
                </a:solidFill>
                <a:ea typeface="華康唐風隸W5" pitchFamily="65" charset="-120"/>
              </a:rPr>
              <a:pPr>
                <a:spcBef>
                  <a:spcPct val="0"/>
                </a:spcBef>
                <a:buFontTx/>
                <a:buNone/>
              </a:pPr>
              <a:t>36</a:t>
            </a:fld>
            <a:endParaRPr lang="en-CA" altLang="zh-TW" sz="1200">
              <a:solidFill>
                <a:srgbClr val="898989"/>
              </a:solidFill>
              <a:ea typeface="華康唐風隸W5" pitchFamily="65" charset="-120"/>
            </a:endParaRPr>
          </a:p>
        </p:txBody>
      </p:sp>
      <p:sp>
        <p:nvSpPr>
          <p:cNvPr id="115716"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2"/>
          <p:cNvPicPr>
            <a:picLocks noChangeAspect="1"/>
          </p:cNvPicPr>
          <p:nvPr/>
        </p:nvPicPr>
        <p:blipFill>
          <a:blip r:embed="rId2">
            <a:extLst>
              <a:ext uri="{28A0092B-C50C-407E-A947-70E740481C1C}">
                <a14:useLocalDpi xmlns:a14="http://schemas.microsoft.com/office/drawing/2010/main" val="0"/>
              </a:ext>
            </a:extLst>
          </a:blip>
          <a:srcRect l="4250" r="425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193B22-9CF3-4403-A7CD-095AB7B2150D}" type="slidenum">
              <a:rPr lang="en-CA" altLang="zh-TW" sz="1200">
                <a:solidFill>
                  <a:srgbClr val="898989"/>
                </a:solidFill>
                <a:ea typeface="華康唐風隸W5" pitchFamily="65" charset="-120"/>
              </a:rPr>
              <a:pPr>
                <a:spcBef>
                  <a:spcPct val="0"/>
                </a:spcBef>
                <a:buFontTx/>
                <a:buNone/>
              </a:pPr>
              <a:t>37</a:t>
            </a:fld>
            <a:endParaRPr lang="en-CA" altLang="zh-TW" sz="1200">
              <a:solidFill>
                <a:srgbClr val="898989"/>
              </a:solidFill>
              <a:ea typeface="華康唐風隸W5" pitchFamily="65" charset="-120"/>
            </a:endParaRPr>
          </a:p>
        </p:txBody>
      </p:sp>
      <p:sp>
        <p:nvSpPr>
          <p:cNvPr id="116739"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6740" name="Rectangle 3"/>
          <p:cNvSpPr>
            <a:spLocks/>
          </p:cNvSpPr>
          <p:nvPr/>
        </p:nvSpPr>
        <p:spPr bwMode="auto">
          <a:xfrm>
            <a:off x="1258888" y="1868488"/>
            <a:ext cx="8062912"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五</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其他科目明細表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startAt="3"/>
            </a:pPr>
            <a:r>
              <a:rPr lang="zh-TW" altLang="en-US" sz="3000" b="0">
                <a:solidFill>
                  <a:srgbClr val="376092"/>
                </a:solidFill>
                <a:latin typeface="微軟正黑體" panose="020B0604030504040204" pitchFamily="34" charset="-120"/>
                <a:ea typeface="微軟正黑體" panose="020B0604030504040204" pitchFamily="34" charset="-120"/>
              </a:rPr>
              <a:t>固定資產增減表之本年度餘額，應和資產負債表餘額、及固定資產各項明細表餘額相符。</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ts val="600"/>
              </a:spcBef>
              <a:buFont typeface="Calibri" panose="020F0502020204030204" pitchFamily="34" charset="0"/>
              <a:buAutoNum type="arabicPeriod" startAt="3"/>
            </a:pPr>
            <a:r>
              <a:rPr lang="zh-TW" altLang="en-US" sz="3000" b="0">
                <a:solidFill>
                  <a:srgbClr val="376092"/>
                </a:solidFill>
                <a:latin typeface="微軟正黑體" panose="020B0604030504040204" pitchFamily="34" charset="-120"/>
                <a:ea typeface="微軟正黑體" panose="020B0604030504040204" pitchFamily="34" charset="-120"/>
              </a:rPr>
              <a:t>固定資產增減表本期新增數應與固定資產各明細表當年度購置日期新增部分相加相符。</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p:cNvPicPr>
            <a:picLocks noChangeAspect="1"/>
          </p:cNvPicPr>
          <p:nvPr/>
        </p:nvPicPr>
        <p:blipFill>
          <a:blip r:embed="rId2">
            <a:extLst>
              <a:ext uri="{28A0092B-C50C-407E-A947-70E740481C1C}">
                <a14:useLocalDpi xmlns:a14="http://schemas.microsoft.com/office/drawing/2010/main" val="0"/>
              </a:ext>
            </a:extLst>
          </a:blip>
          <a:srcRect l="-16666" t="13000" r="-16666" b="13000"/>
          <a:stretch>
            <a:fillRect/>
          </a:stretch>
        </p:blipFill>
        <p:spPr bwMode="auto">
          <a:xfrm>
            <a:off x="36513" y="0"/>
            <a:ext cx="10399712"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64CDFDE-8932-4C51-A4B8-7A56C40F4243}" type="slidenum">
              <a:rPr lang="en-CA" altLang="zh-TW" sz="1200">
                <a:solidFill>
                  <a:srgbClr val="898989"/>
                </a:solidFill>
                <a:ea typeface="華康唐風隸W5" pitchFamily="65" charset="-120"/>
              </a:rPr>
              <a:pPr>
                <a:spcBef>
                  <a:spcPct val="0"/>
                </a:spcBef>
                <a:buFontTx/>
                <a:buNone/>
              </a:pPr>
              <a:t>38</a:t>
            </a:fld>
            <a:endParaRPr lang="en-CA" altLang="zh-TW" sz="1200">
              <a:solidFill>
                <a:srgbClr val="898989"/>
              </a:solidFill>
              <a:ea typeface="華康唐風隸W5" pitchFamily="65" charset="-120"/>
            </a:endParaRPr>
          </a:p>
        </p:txBody>
      </p:sp>
      <p:pic>
        <p:nvPicPr>
          <p:cNvPr id="1177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5210175"/>
            <a:ext cx="5880100"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2773363"/>
            <a:ext cx="6080125" cy="6616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337289">
            <a:off x="3546475" y="-14288"/>
            <a:ext cx="2686050" cy="205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738286">
            <a:off x="6595268" y="-1486693"/>
            <a:ext cx="5270501" cy="349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59050" y="4162425"/>
            <a:ext cx="5380038"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8"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7769" name="Rectangle 3"/>
          <p:cNvSpPr>
            <a:spLocks/>
          </p:cNvSpPr>
          <p:nvPr/>
        </p:nvSpPr>
        <p:spPr bwMode="auto">
          <a:xfrm>
            <a:off x="1295400" y="1857375"/>
            <a:ext cx="8763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五</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其他科目明細表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ts val="5000"/>
              </a:lnSpc>
              <a:spcBef>
                <a:spcPct val="0"/>
              </a:spcBef>
              <a:buFont typeface="Calibri" panose="020F0502020204030204" pitchFamily="34" charset="0"/>
              <a:buAutoNum type="arabicPeriod" startAt="5"/>
            </a:pPr>
            <a:r>
              <a:rPr lang="zh-TW" altLang="en-US" b="0">
                <a:solidFill>
                  <a:srgbClr val="376092"/>
                </a:solidFill>
                <a:latin typeface="微軟正黑體" panose="020B0604030504040204" pitchFamily="34" charset="-120"/>
                <a:ea typeface="微軟正黑體" panose="020B0604030504040204" pitchFamily="34" charset="-120"/>
              </a:rPr>
              <a:t>證券明細表：區分為「有價證券」及「長期投資」，應分別填寫且與</a:t>
            </a:r>
            <a:r>
              <a:rPr lang="en-US" altLang="zh-TW" b="0">
                <a:solidFill>
                  <a:srgbClr val="376092"/>
                </a:solidFill>
                <a:latin typeface="微軟正黑體" panose="020B0604030504040204" pitchFamily="34" charset="-120"/>
                <a:ea typeface="微軟正黑體" panose="020B0604030504040204" pitchFamily="34" charset="-120"/>
              </a:rPr>
              <a:t>BS</a:t>
            </a:r>
            <a:r>
              <a:rPr lang="zh-TW" altLang="en-US" b="0">
                <a:solidFill>
                  <a:srgbClr val="376092"/>
                </a:solidFill>
                <a:latin typeface="微軟正黑體" panose="020B0604030504040204" pitchFamily="34" charset="-120"/>
                <a:ea typeface="微軟正黑體" panose="020B0604030504040204" pitchFamily="34" charset="-120"/>
              </a:rPr>
              <a:t>餘額相符。</a:t>
            </a:r>
            <a:r>
              <a:rPr lang="en-US" altLang="zh-TW" b="0">
                <a:solidFill>
                  <a:srgbClr val="376092"/>
                </a:solidFill>
                <a:latin typeface="微軟正黑體" panose="020B0604030504040204" pitchFamily="34" charset="-120"/>
                <a:ea typeface="微軟正黑體" panose="020B0604030504040204" pitchFamily="34" charset="-120"/>
              </a:rPr>
              <a:t/>
            </a:r>
            <a:br>
              <a:rPr lang="en-US" altLang="zh-TW" b="0">
                <a:solidFill>
                  <a:srgbClr val="376092"/>
                </a:solidFill>
                <a:latin typeface="微軟正黑體" panose="020B0604030504040204" pitchFamily="34" charset="-120"/>
                <a:ea typeface="微軟正黑體" panose="020B0604030504040204" pitchFamily="34" charset="-120"/>
              </a:rPr>
            </a:br>
            <a:r>
              <a:rPr lang="en-US" altLang="zh-TW" b="0">
                <a:solidFill>
                  <a:srgbClr val="376092"/>
                </a:solidFill>
                <a:latin typeface="微軟正黑體" panose="020B0604030504040204" pitchFamily="34" charset="-120"/>
                <a:ea typeface="微軟正黑體" panose="020B0604030504040204" pitchFamily="34" charset="-120"/>
              </a:rPr>
              <a:t>PS:</a:t>
            </a:r>
            <a:r>
              <a:rPr lang="zh-TW" altLang="en-US" b="0">
                <a:solidFill>
                  <a:srgbClr val="376092"/>
                </a:solidFill>
                <a:latin typeface="微軟正黑體" panose="020B0604030504040204" pitchFamily="34" charset="-120"/>
                <a:ea typeface="微軟正黑體" panose="020B0604030504040204" pitchFamily="34" charset="-120"/>
              </a:rPr>
              <a:t>有價證券</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泛指預計短期持有，以出售獲利為目的。</a:t>
            </a:r>
            <a:r>
              <a:rPr lang="en-US" altLang="zh-TW" b="0">
                <a:solidFill>
                  <a:srgbClr val="376092"/>
                </a:solidFill>
                <a:latin typeface="微軟正黑體" panose="020B0604030504040204" pitchFamily="34" charset="-120"/>
                <a:ea typeface="微軟正黑體" panose="020B0604030504040204" pitchFamily="34" charset="-120"/>
              </a:rPr>
              <a:t/>
            </a:r>
            <a:br>
              <a:rPr lang="en-US" altLang="zh-TW" b="0">
                <a:solidFill>
                  <a:srgbClr val="376092"/>
                </a:solidFill>
                <a:latin typeface="微軟正黑體" panose="020B0604030504040204" pitchFamily="34" charset="-120"/>
                <a:ea typeface="微軟正黑體" panose="020B0604030504040204" pitchFamily="34" charset="-120"/>
              </a:rPr>
            </a:br>
            <a:r>
              <a:rPr lang="zh-TW" altLang="en-US" b="0">
                <a:solidFill>
                  <a:srgbClr val="376092"/>
                </a:solidFill>
                <a:latin typeface="微軟正黑體" panose="020B0604030504040204" pitchFamily="34" charset="-120"/>
                <a:ea typeface="微軟正黑體" panose="020B0604030504040204" pitchFamily="34" charset="-120"/>
              </a:rPr>
              <a:t>長期投資</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指預期長期持有之股票，或農會共同經營機構等。</a:t>
            </a:r>
            <a:r>
              <a:rPr lang="zh-TW" altLang="en-US" sz="3000" b="0">
                <a:solidFill>
                  <a:srgbClr val="376092"/>
                </a:solidFill>
                <a:latin typeface="微軟正黑體" panose="020B0604030504040204" pitchFamily="34" charset="-120"/>
                <a:ea typeface="微軟正黑體" panose="020B0604030504040204" pitchFamily="34" charset="-120"/>
              </a:rPr>
              <a: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6C2332A-1725-41E6-BC07-3EB035D80821}" type="slidenum">
              <a:rPr lang="en-CA" altLang="zh-TW" sz="1200">
                <a:solidFill>
                  <a:srgbClr val="898989"/>
                </a:solidFill>
                <a:ea typeface="華康唐風隸W5" pitchFamily="65" charset="-120"/>
              </a:rPr>
              <a:pPr>
                <a:spcBef>
                  <a:spcPct val="0"/>
                </a:spcBef>
                <a:buFontTx/>
                <a:buNone/>
              </a:pPr>
              <a:t>39</a:t>
            </a:fld>
            <a:endParaRPr lang="en-CA" altLang="zh-TW" sz="1200">
              <a:solidFill>
                <a:srgbClr val="898989"/>
              </a:solidFill>
              <a:ea typeface="華康唐風隸W5" pitchFamily="65" charset="-120"/>
            </a:endParaRPr>
          </a:p>
        </p:txBody>
      </p:sp>
      <p:sp>
        <p:nvSpPr>
          <p:cNvPr id="118787"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8788" name="Rectangle 3"/>
          <p:cNvSpPr>
            <a:spLocks/>
          </p:cNvSpPr>
          <p:nvPr/>
        </p:nvSpPr>
        <p:spPr bwMode="auto">
          <a:xfrm>
            <a:off x="1254125" y="1857375"/>
            <a:ext cx="8140700"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五</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其他科目明細表</a:t>
            </a:r>
          </a:p>
          <a:p>
            <a:pPr eaLnBrk="1" hangingPunct="1">
              <a:lnSpc>
                <a:spcPct val="150000"/>
              </a:lnSpc>
              <a:spcBef>
                <a:spcPct val="0"/>
              </a:spcBef>
              <a:buFont typeface="Calibri" panose="020F0502020204030204" pitchFamily="34" charset="0"/>
              <a:buAutoNum type="arabicPeriod" startAt="6"/>
            </a:pPr>
            <a:r>
              <a:rPr lang="zh-TW" altLang="en-US" sz="3000" b="0">
                <a:solidFill>
                  <a:srgbClr val="376092"/>
                </a:solidFill>
                <a:latin typeface="微軟正黑體" panose="020B0604030504040204" pitchFamily="34" charset="-120"/>
                <a:ea typeface="微軟正黑體" panose="020B0604030504040204" pitchFamily="34" charset="-120"/>
              </a:rPr>
              <a:t>其他資產負債科目明細表揭露</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含附註揭露</a:t>
            </a:r>
            <a:r>
              <a:rPr lang="en-US" altLang="zh-TW" sz="3000" b="0">
                <a:solidFill>
                  <a:srgbClr val="376092"/>
                </a:solidFill>
                <a:latin typeface="微軟正黑體" panose="020B0604030504040204" pitchFamily="34" charset="-120"/>
                <a:ea typeface="微軟正黑體" panose="020B0604030504040204" pitchFamily="34" charset="-120"/>
              </a:rPr>
              <a:t>)</a:t>
            </a:r>
            <a:endParaRPr lang="zh-TW" altLang="en-US" sz="30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spcBef>
                <a:spcPct val="0"/>
              </a:spcBef>
              <a:buFont typeface="Calibri" panose="020F0502020204030204" pitchFamily="34" charset="0"/>
              <a:buAutoNum type="arabicParenR"/>
            </a:pPr>
            <a:r>
              <a:rPr lang="zh-TW" altLang="en-US" sz="2800" b="0">
                <a:solidFill>
                  <a:srgbClr val="376092"/>
                </a:solidFill>
                <a:latin typeface="微軟正黑體" panose="020B0604030504040204" pitchFamily="34" charset="-120"/>
                <a:ea typeface="微軟正黑體" panose="020B0604030504040204" pitchFamily="34" charset="-120"/>
              </a:rPr>
              <a:t>只要是資產負債表上所有科目均應於此明細表之「發生日期」，除彙總科目</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如</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存放行庫</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外，應為該項會計科目實際發生之日期，而非報表轉帳日。</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spcBef>
                <a:spcPct val="0"/>
              </a:spcBef>
              <a:buFont typeface="Arial" panose="020B0604020202020204" pitchFamily="34" charset="0"/>
              <a:buNone/>
            </a:pPr>
            <a:r>
              <a:rPr lang="zh-TW" altLang="en-US" sz="2800" b="0">
                <a:solidFill>
                  <a:srgbClr val="376092"/>
                </a:solidFill>
                <a:latin typeface="微軟正黑體" panose="020B0604030504040204" pitchFamily="34" charset="-120"/>
                <a:ea typeface="微軟正黑體" panose="020B0604030504040204" pitchFamily="34" charset="-120"/>
              </a:rPr>
              <a:t>      </a:t>
            </a:r>
            <a:r>
              <a:rPr lang="zh-TW" altLang="en-US" sz="2000" b="0">
                <a:solidFill>
                  <a:srgbClr val="376092"/>
                </a:solidFill>
                <a:latin typeface="微軟正黑體" panose="020B0604030504040204" pitchFamily="34" charset="-120"/>
                <a:ea typeface="微軟正黑體" panose="020B0604030504040204" pitchFamily="34" charset="-120"/>
              </a:rPr>
              <a:t> </a:t>
            </a:r>
            <a:r>
              <a:rPr lang="en-US" altLang="zh-TW" sz="2000" b="0">
                <a:solidFill>
                  <a:srgbClr val="376092"/>
                </a:solidFill>
                <a:latin typeface="微軟正黑體" panose="020B0604030504040204" pitchFamily="34" charset="-120"/>
                <a:ea typeface="微軟正黑體" panose="020B0604030504040204" pitchFamily="34" charset="-120"/>
              </a:rPr>
              <a:t>ex:</a:t>
            </a:r>
            <a:r>
              <a:rPr lang="zh-TW" altLang="en-US" sz="2000" b="0">
                <a:solidFill>
                  <a:srgbClr val="376092"/>
                </a:solidFill>
                <a:latin typeface="微軟正黑體" panose="020B0604030504040204" pitchFamily="34" charset="-120"/>
                <a:ea typeface="微軟正黑體" panose="020B0604030504040204" pitchFamily="34" charset="-120"/>
              </a:rPr>
              <a:t>應收帳款</a:t>
            </a:r>
            <a:r>
              <a:rPr lang="en-US" altLang="zh-TW" sz="2000" b="0">
                <a:solidFill>
                  <a:srgbClr val="376092"/>
                </a:solidFill>
                <a:latin typeface="微軟正黑體" panose="020B0604030504040204" pitchFamily="34" charset="-120"/>
                <a:ea typeface="微軟正黑體" panose="020B0604030504040204" pitchFamily="34" charset="-120"/>
              </a:rPr>
              <a:t>-A</a:t>
            </a:r>
            <a:r>
              <a:rPr lang="zh-TW" altLang="en-US" sz="2000" b="0">
                <a:solidFill>
                  <a:srgbClr val="376092"/>
                </a:solidFill>
                <a:latin typeface="微軟正黑體" panose="020B0604030504040204" pitchFamily="34" charset="-120"/>
                <a:ea typeface="微軟正黑體" panose="020B0604030504040204" pitchFamily="34" charset="-120"/>
              </a:rPr>
              <a:t>廠商</a:t>
            </a:r>
            <a:r>
              <a:rPr lang="en-US" altLang="zh-TW" sz="2000" b="0">
                <a:solidFill>
                  <a:srgbClr val="376092"/>
                </a:solidFill>
                <a:latin typeface="微軟正黑體" panose="020B0604030504040204" pitchFamily="34" charset="-120"/>
                <a:ea typeface="微軟正黑體" panose="020B0604030504040204" pitchFamily="34" charset="-120"/>
              </a:rPr>
              <a:t>:</a:t>
            </a:r>
            <a:r>
              <a:rPr lang="zh-TW" altLang="en-US" sz="2000" b="0">
                <a:solidFill>
                  <a:srgbClr val="376092"/>
                </a:solidFill>
                <a:latin typeface="微軟正黑體" panose="020B0604030504040204" pitchFamily="34" charset="-120"/>
                <a:ea typeface="微軟正黑體" panose="020B0604030504040204" pitchFamily="34" charset="-120"/>
              </a:rPr>
              <a:t>發生日期應為銷貨當日。</a:t>
            </a:r>
            <a:endParaRPr lang="en-US" altLang="zh-TW" sz="2000" b="0">
              <a:solidFill>
                <a:srgbClr val="376092"/>
              </a:solidFill>
              <a:latin typeface="微軟正黑體" panose="020B0604030504040204" pitchFamily="34" charset="-120"/>
              <a:ea typeface="微軟正黑體" panose="020B0604030504040204" pitchFamily="34" charset="-120"/>
            </a:endParaRPr>
          </a:p>
          <a:p>
            <a:pPr eaLnBrk="1" hangingPunct="1">
              <a:spcBef>
                <a:spcPct val="0"/>
              </a:spcBef>
              <a:buFont typeface="Arial" panose="020B0604020202020204" pitchFamily="34" charset="0"/>
              <a:buNone/>
            </a:pPr>
            <a:r>
              <a:rPr lang="zh-TW" altLang="en-US" sz="2000" b="0">
                <a:solidFill>
                  <a:srgbClr val="376092"/>
                </a:solidFill>
                <a:latin typeface="微軟正黑體" panose="020B0604030504040204" pitchFamily="34" charset="-120"/>
                <a:ea typeface="微軟正黑體" panose="020B0604030504040204" pitchFamily="34" charset="-120"/>
              </a:rPr>
              <a:t>              存出保證金</a:t>
            </a:r>
            <a:r>
              <a:rPr lang="en-US" altLang="zh-TW" sz="2000" b="0">
                <a:solidFill>
                  <a:srgbClr val="376092"/>
                </a:solidFill>
                <a:latin typeface="微軟正黑體" panose="020B0604030504040204" pitchFamily="34" charset="-120"/>
                <a:ea typeface="微軟正黑體" panose="020B0604030504040204" pitchFamily="34" charset="-120"/>
              </a:rPr>
              <a:t>-</a:t>
            </a:r>
            <a:r>
              <a:rPr lang="zh-TW" altLang="en-US" sz="2000" b="0">
                <a:solidFill>
                  <a:srgbClr val="376092"/>
                </a:solidFill>
                <a:latin typeface="微軟正黑體" panose="020B0604030504040204" pitchFamily="34" charset="-120"/>
                <a:ea typeface="微軟正黑體" panose="020B0604030504040204" pitchFamily="34" charset="-120"/>
              </a:rPr>
              <a:t>押金</a:t>
            </a:r>
            <a:r>
              <a:rPr lang="en-US" altLang="zh-TW" sz="2000" b="0">
                <a:solidFill>
                  <a:srgbClr val="376092"/>
                </a:solidFill>
                <a:latin typeface="微軟正黑體" panose="020B0604030504040204" pitchFamily="34" charset="-120"/>
                <a:ea typeface="微軟正黑體" panose="020B0604030504040204" pitchFamily="34" charset="-120"/>
              </a:rPr>
              <a:t>:</a:t>
            </a:r>
            <a:r>
              <a:rPr lang="zh-TW" altLang="en-US" sz="2000" b="0">
                <a:solidFill>
                  <a:srgbClr val="376092"/>
                </a:solidFill>
                <a:latin typeface="微軟正黑體" panose="020B0604030504040204" pitchFamily="34" charset="-120"/>
                <a:ea typeface="微軟正黑體" panose="020B0604030504040204" pitchFamily="34" charset="-120"/>
              </a:rPr>
              <a:t>發生日期應為給付之當日。</a:t>
            </a:r>
            <a:endParaRPr lang="en-US" altLang="zh-TW" sz="28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50000"/>
                  </a:schemeClr>
                </a:solidFill>
                <a:latin typeface="微軟正黑體" pitchFamily="34" charset="-120"/>
                <a:ea typeface="微軟正黑體" pitchFamily="34" charset="-120"/>
              </a:rPr>
              <a:t>一、事業計畫及預算編審要點</a:t>
            </a:r>
          </a:p>
        </p:txBody>
      </p:sp>
      <p:sp>
        <p:nvSpPr>
          <p:cNvPr id="81923" name="Rectangle 3"/>
          <p:cNvSpPr>
            <a:spLocks/>
          </p:cNvSpPr>
          <p:nvPr/>
        </p:nvSpPr>
        <p:spPr bwMode="auto">
          <a:xfrm>
            <a:off x="609600" y="14478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6000"/>
              </a:lnSpc>
              <a:buFont typeface="Arial" panose="020B0604020202020204" pitchFamily="34" charset="0"/>
              <a:buNone/>
            </a:pPr>
            <a:r>
              <a:rPr lang="zh-TW" altLang="en-US">
                <a:solidFill>
                  <a:srgbClr val="254061"/>
                </a:solidFill>
                <a:latin typeface="微軟正黑體" panose="020B0604030504040204" pitchFamily="34" charset="-120"/>
                <a:ea typeface="微軟正黑體" panose="020B0604030504040204" pitchFamily="34" charset="-120"/>
              </a:rPr>
              <a:t>編審原則：</a:t>
            </a:r>
          </a:p>
          <a:p>
            <a:pPr eaLnBrk="1" hangingPunct="1">
              <a:lnSpc>
                <a:spcPts val="5000"/>
              </a:lnSpc>
              <a:buFont typeface="Arial" panose="020B0604020202020204" pitchFamily="34" charset="0"/>
              <a:buAutoNum type="arabicPeriod"/>
            </a:pPr>
            <a:r>
              <a:rPr lang="zh-TW" altLang="en-US" sz="2800" b="0">
                <a:solidFill>
                  <a:srgbClr val="254061"/>
                </a:solidFill>
                <a:latin typeface="微軟正黑體" panose="020B0604030504040204" pitchFamily="34" charset="-120"/>
                <a:ea typeface="微軟正黑體" panose="020B0604030504040204" pitchFamily="34" charset="-120"/>
              </a:rPr>
              <a:t>各級農會訂定年度各類事業計畫，應以「農業為本，農民為主」為農會整體營運之主標。</a:t>
            </a:r>
            <a:endParaRPr lang="zh-TW" altLang="en-US" sz="2800" b="0">
              <a:solidFill>
                <a:srgbClr val="254061"/>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1" hangingPunct="1">
              <a:lnSpc>
                <a:spcPts val="5000"/>
              </a:lnSpc>
              <a:buFont typeface="Arial" panose="020B0604020202020204" pitchFamily="34" charset="0"/>
              <a:buAutoNum type="arabicPeriod"/>
            </a:pPr>
            <a:r>
              <a:rPr lang="zh-TW" altLang="en-US" sz="2800" b="0">
                <a:solidFill>
                  <a:srgbClr val="254061"/>
                </a:solidFill>
                <a:latin typeface="微軟正黑體" panose="020B0604030504040204" pitchFamily="34" charset="-120"/>
                <a:ea typeface="微軟正黑體" panose="020B0604030504040204" pitchFamily="34" charset="-120"/>
              </a:rPr>
              <a:t>農會依各類事業會計分別獨立之規定應編製經濟事業、金融事業、保險事業、農業推廣事業之年度預算及其總表，提經理事會審定及會員（代表）大會議決並報經主管機關備查。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2"/>
          <p:cNvPicPr>
            <a:picLocks noChangeAspect="1"/>
          </p:cNvPicPr>
          <p:nvPr/>
        </p:nvPicPr>
        <p:blipFill>
          <a:blip r:embed="rId2">
            <a:extLst>
              <a:ext uri="{28A0092B-C50C-407E-A947-70E740481C1C}">
                <a14:useLocalDpi xmlns:a14="http://schemas.microsoft.com/office/drawing/2010/main" val="0"/>
              </a:ext>
            </a:extLst>
          </a:blip>
          <a:srcRect l="3996" r="1627" b="237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C23EEA4-EB12-4488-8D2E-261FCA33C1A2}" type="slidenum">
              <a:rPr lang="en-CA" altLang="zh-TW" sz="1200">
                <a:solidFill>
                  <a:srgbClr val="898989"/>
                </a:solidFill>
                <a:ea typeface="華康唐風隸W5" pitchFamily="65" charset="-120"/>
              </a:rPr>
              <a:pPr>
                <a:spcBef>
                  <a:spcPct val="0"/>
                </a:spcBef>
                <a:buFontTx/>
                <a:buNone/>
              </a:pPr>
              <a:t>40</a:t>
            </a:fld>
            <a:endParaRPr lang="en-CA" altLang="zh-TW" sz="1200">
              <a:solidFill>
                <a:srgbClr val="898989"/>
              </a:solidFill>
              <a:ea typeface="華康唐風隸W5" pitchFamily="65" charset="-120"/>
            </a:endParaRPr>
          </a:p>
        </p:txBody>
      </p:sp>
      <p:sp>
        <p:nvSpPr>
          <p:cNvPr id="119811"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19812" name="Rectangle 3"/>
          <p:cNvSpPr>
            <a:spLocks/>
          </p:cNvSpPr>
          <p:nvPr/>
        </p:nvSpPr>
        <p:spPr bwMode="auto">
          <a:xfrm>
            <a:off x="1295400" y="1519238"/>
            <a:ext cx="788352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五</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其他科目明細表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startAt="6"/>
            </a:pPr>
            <a:r>
              <a:rPr lang="zh-TW" altLang="en-US" sz="3000" b="0">
                <a:solidFill>
                  <a:srgbClr val="376092"/>
                </a:solidFill>
                <a:latin typeface="微軟正黑體" panose="020B0604030504040204" pitchFamily="34" charset="-120"/>
                <a:ea typeface="微軟正黑體" panose="020B0604030504040204" pitchFamily="34" charset="-120"/>
              </a:rPr>
              <a:t>其他資產負債科目明細表揭露</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含附註揭露</a:t>
            </a:r>
            <a:r>
              <a:rPr lang="en-US" altLang="zh-TW" sz="3000" b="0">
                <a:solidFill>
                  <a:srgbClr val="376092"/>
                </a:solidFill>
                <a:latin typeface="微軟正黑體" panose="020B0604030504040204" pitchFamily="34" charset="-120"/>
                <a:ea typeface="微軟正黑體" panose="020B0604030504040204" pitchFamily="34" charset="-120"/>
              </a:rPr>
              <a:t>)</a:t>
            </a:r>
            <a:endParaRPr lang="zh-TW" altLang="en-US" sz="3000" b="0">
              <a:solidFill>
                <a:srgbClr val="376092"/>
              </a:solidFill>
              <a:latin typeface="微軟正黑體" panose="020B0604030504040204" pitchFamily="34" charset="-120"/>
              <a:ea typeface="微軟正黑體" panose="020B0604030504040204" pitchFamily="34" charset="-120"/>
            </a:endParaRPr>
          </a:p>
          <a:p>
            <a:pPr eaLnBrk="1" hangingPunct="1">
              <a:lnSpc>
                <a:spcPts val="4800"/>
              </a:lnSpc>
              <a:spcBef>
                <a:spcPct val="0"/>
              </a:spcBef>
              <a:buFont typeface="Calibri" panose="020F0502020204030204" pitchFamily="34" charset="0"/>
              <a:buAutoNum type="arabicParenR" startAt="2"/>
            </a:pPr>
            <a:r>
              <a:rPr lang="zh-TW" altLang="en-US" sz="2800" b="0">
                <a:solidFill>
                  <a:srgbClr val="376092"/>
                </a:solidFill>
                <a:latin typeface="微軟正黑體" panose="020B0604030504040204" pitchFamily="34" charset="-120"/>
                <a:ea typeface="微軟正黑體" panose="020B0604030504040204" pitchFamily="34" charset="-120"/>
              </a:rPr>
              <a:t>明細表中「明細分類帳項目」應為該項</a:t>
            </a:r>
            <a:r>
              <a:rPr lang="en-US" altLang="zh-TW" sz="2800" b="0">
                <a:solidFill>
                  <a:srgbClr val="376092"/>
                </a:solidFill>
                <a:latin typeface="微軟正黑體" panose="020B0604030504040204" pitchFamily="34" charset="-120"/>
                <a:ea typeface="微軟正黑體" panose="020B0604030504040204" pitchFamily="34" charset="-120"/>
              </a:rPr>
              <a:t/>
            </a:r>
            <a:br>
              <a:rPr lang="en-US" altLang="zh-TW"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會計科目之子科目，若屬於應收</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付</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、預收</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付</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或存入</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出</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保證金等有關債權債務，除事業部門應分開揭露外，亦應於決算書表揭露對象別</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廠商別</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或另行編製未銷帳明細資料以利追蹤。</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p:cNvPicPr>
            <a:picLocks noChangeAspect="1"/>
          </p:cNvPicPr>
          <p:nvPr/>
        </p:nvPicPr>
        <p:blipFill>
          <a:blip r:embed="rId2">
            <a:extLst>
              <a:ext uri="{28A0092B-C50C-407E-A947-70E740481C1C}">
                <a14:useLocalDpi xmlns:a14="http://schemas.microsoft.com/office/drawing/2010/main" val="0"/>
              </a:ext>
            </a:extLst>
          </a:blip>
          <a:srcRect l="3250" r="324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444365A-A67C-490B-8CA7-06710A16488A}" type="slidenum">
              <a:rPr lang="en-CA" altLang="zh-TW" sz="1200">
                <a:solidFill>
                  <a:srgbClr val="898989"/>
                </a:solidFill>
                <a:ea typeface="華康唐風隸W5" pitchFamily="65" charset="-120"/>
              </a:rPr>
              <a:pPr>
                <a:spcBef>
                  <a:spcPct val="0"/>
                </a:spcBef>
                <a:buFontTx/>
                <a:buNone/>
              </a:pPr>
              <a:t>41</a:t>
            </a:fld>
            <a:endParaRPr lang="en-CA" altLang="zh-TW" sz="1200">
              <a:solidFill>
                <a:srgbClr val="898989"/>
              </a:solidFill>
              <a:ea typeface="華康唐風隸W5" pitchFamily="65" charset="-120"/>
            </a:endParaRPr>
          </a:p>
        </p:txBody>
      </p:sp>
      <p:sp>
        <p:nvSpPr>
          <p:cNvPr id="120835"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20836" name="Rectangle 3"/>
          <p:cNvSpPr>
            <a:spLocks/>
          </p:cNvSpPr>
          <p:nvPr/>
        </p:nvSpPr>
        <p:spPr bwMode="auto">
          <a:xfrm>
            <a:off x="1295400" y="1641475"/>
            <a:ext cx="78835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六</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經營分析報告表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a:pPr>
            <a:r>
              <a:rPr lang="zh-TW" altLang="en-US" sz="3000" b="0">
                <a:solidFill>
                  <a:srgbClr val="376092"/>
                </a:solidFill>
                <a:latin typeface="微軟正黑體" panose="020B0604030504040204" pitchFamily="34" charset="-120"/>
                <a:ea typeface="微軟正黑體" panose="020B0604030504040204" pitchFamily="34" charset="-120"/>
              </a:rPr>
              <a:t>計算存款成本比率時，直接成本與間接成本均應加</a:t>
            </a:r>
            <a:r>
              <a:rPr lang="en-US" altLang="zh-TW" sz="3000" b="0">
                <a:solidFill>
                  <a:srgbClr val="376092"/>
                </a:solidFill>
                <a:latin typeface="微軟正黑體" panose="020B0604030504040204" pitchFamily="34" charset="-120"/>
                <a:ea typeface="微軟正黑體" panose="020B0604030504040204" pitchFamily="34" charset="-120"/>
              </a:rPr>
              <a:t>1/2</a:t>
            </a:r>
            <a:r>
              <a:rPr lang="zh-TW" altLang="en-US" sz="3000" b="0">
                <a:solidFill>
                  <a:srgbClr val="376092"/>
                </a:solidFill>
                <a:latin typeface="微軟正黑體" panose="020B0604030504040204" pitchFamily="34" charset="-120"/>
                <a:ea typeface="微軟正黑體" panose="020B0604030504040204" pitchFamily="34" charset="-120"/>
              </a:rPr>
              <a:t>公庫存款平均餘額。</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a:pPr>
            <a:r>
              <a:rPr lang="zh-TW" altLang="en-US" sz="3000" b="0">
                <a:solidFill>
                  <a:srgbClr val="376092"/>
                </a:solidFill>
                <a:latin typeface="微軟正黑體" panose="020B0604030504040204" pitchFamily="34" charset="-120"/>
                <a:ea typeface="微軟正黑體" panose="020B0604030504040204" pitchFamily="34" charset="-120"/>
              </a:rPr>
              <a:t>存款計算</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arenR"/>
            </a:pPr>
            <a:r>
              <a:rPr lang="zh-TW" altLang="en-US" sz="3000" b="0">
                <a:solidFill>
                  <a:srgbClr val="376092"/>
                </a:solidFill>
                <a:latin typeface="微軟正黑體" panose="020B0604030504040204" pitchFamily="34" charset="-120"/>
                <a:ea typeface="微軟正黑體" panose="020B0604030504040204" pitchFamily="34" charset="-120"/>
              </a:rPr>
              <a:t>存款總額包括公庫存款</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arenR"/>
            </a:pPr>
            <a:r>
              <a:rPr lang="zh-TW" altLang="en-US" sz="3000" b="0">
                <a:solidFill>
                  <a:srgbClr val="376092"/>
                </a:solidFill>
                <a:latin typeface="微軟正黑體" panose="020B0604030504040204" pitchFamily="34" charset="-120"/>
                <a:ea typeface="微軟正黑體" panose="020B0604030504040204" pitchFamily="34" charset="-120"/>
              </a:rPr>
              <a:t>各種存款平均總餘額包括公庫存款。</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startAt="3"/>
            </a:pPr>
            <a:r>
              <a:rPr lang="zh-TW" altLang="en-US" sz="3000" b="0">
                <a:solidFill>
                  <a:srgbClr val="376092"/>
                </a:solidFill>
                <a:latin typeface="微軟正黑體" panose="020B0604030504040204" pitchFamily="34" charset="-120"/>
                <a:ea typeface="微軟正黑體" panose="020B0604030504040204" pitchFamily="34" charset="-120"/>
              </a:rPr>
              <a:t>員工總人數指信用業務人員。</a:t>
            </a:r>
          </a:p>
          <a:p>
            <a:pPr eaLnBrk="1" hangingPunct="1">
              <a:lnSpc>
                <a:spcPct val="150000"/>
              </a:lnSpc>
              <a:spcBef>
                <a:spcPct val="0"/>
              </a:spcBef>
              <a:buFont typeface="Calibri" panose="020F0502020204030204" pitchFamily="34" charset="0"/>
              <a:buAutoNum type="arabicPeriod" startAt="3"/>
            </a:pPr>
            <a:endParaRPr lang="en-US" altLang="zh-TW" sz="3000" b="0">
              <a:solidFill>
                <a:srgbClr val="376092"/>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5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771669D-AB2C-4BB7-9637-3654C0D54A6A}" type="slidenum">
              <a:rPr lang="en-CA" altLang="zh-TW" sz="1200">
                <a:solidFill>
                  <a:srgbClr val="898989"/>
                </a:solidFill>
                <a:ea typeface="華康唐風隸W5" pitchFamily="65" charset="-120"/>
              </a:rPr>
              <a:pPr>
                <a:spcBef>
                  <a:spcPct val="0"/>
                </a:spcBef>
                <a:buFontTx/>
                <a:buNone/>
              </a:pPr>
              <a:t>42</a:t>
            </a:fld>
            <a:endParaRPr lang="en-CA" altLang="zh-TW" sz="1200">
              <a:solidFill>
                <a:srgbClr val="898989"/>
              </a:solidFill>
              <a:ea typeface="華康唐風隸W5" pitchFamily="65" charset="-120"/>
            </a:endParaRPr>
          </a:p>
        </p:txBody>
      </p:sp>
      <p:sp>
        <p:nvSpPr>
          <p:cNvPr id="121859"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21860" name="Rectangle 3"/>
          <p:cNvSpPr>
            <a:spLocks/>
          </p:cNvSpPr>
          <p:nvPr/>
        </p:nvSpPr>
        <p:spPr bwMode="auto">
          <a:xfrm>
            <a:off x="1295400" y="1641475"/>
            <a:ext cx="79549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六</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經營分析報告表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eriod" startAt="4"/>
            </a:pPr>
            <a:r>
              <a:rPr lang="zh-TW" altLang="en-US" sz="3000" b="0">
                <a:solidFill>
                  <a:srgbClr val="376092"/>
                </a:solidFill>
                <a:latin typeface="微軟正黑體" panose="020B0604030504040204" pitchFamily="34" charset="-120"/>
                <a:ea typeface="微軟正黑體" panose="020B0604030504040204" pitchFamily="34" charset="-120"/>
              </a:rPr>
              <a:t>供銷業務</a:t>
            </a:r>
            <a:endParaRPr lang="en-US" altLang="zh-TW" sz="30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arenR"/>
            </a:pPr>
            <a:r>
              <a:rPr lang="zh-TW" altLang="en-US" sz="2800" b="0">
                <a:solidFill>
                  <a:srgbClr val="376092"/>
                </a:solidFill>
                <a:latin typeface="微軟正黑體" panose="020B0604030504040204" pitchFamily="34" charset="-120"/>
                <a:ea typeface="微軟正黑體" panose="020B0604030504040204" pitchFamily="34" charset="-120"/>
              </a:rPr>
              <a:t>共同供銷收入包括扣除共同供銷退回與折讓</a:t>
            </a:r>
            <a:endParaRPr lang="en-US" altLang="zh-TW" sz="28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ct val="0"/>
              </a:spcBef>
              <a:buFont typeface="Calibri" panose="020F0502020204030204" pitchFamily="34" charset="0"/>
              <a:buAutoNum type="arabicParenR"/>
            </a:pPr>
            <a:r>
              <a:rPr lang="zh-TW" altLang="en-US" sz="2800" b="0">
                <a:solidFill>
                  <a:srgbClr val="376092"/>
                </a:solidFill>
                <a:latin typeface="微軟正黑體" panose="020B0604030504040204" pitchFamily="34" charset="-120"/>
                <a:ea typeface="微軟正黑體" panose="020B0604030504040204" pitchFamily="34" charset="-120"/>
              </a:rPr>
              <a:t>存貨平均餘額為</a:t>
            </a:r>
            <a:r>
              <a:rPr lang="en-US" altLang="zh-TW" sz="2800" b="0">
                <a:solidFill>
                  <a:srgbClr val="376092"/>
                </a:solidFill>
                <a:latin typeface="微軟正黑體" panose="020B0604030504040204" pitchFamily="34" charset="-120"/>
                <a:ea typeface="微軟正黑體" panose="020B0604030504040204" pitchFamily="34" charset="-120"/>
              </a:rPr>
              <a:t>(</a:t>
            </a:r>
            <a:r>
              <a:rPr lang="zh-TW" altLang="en-US" sz="2800" b="0">
                <a:solidFill>
                  <a:srgbClr val="376092"/>
                </a:solidFill>
                <a:latin typeface="微軟正黑體" panose="020B0604030504040204" pitchFamily="34" charset="-120"/>
                <a:ea typeface="微軟正黑體" panose="020B0604030504040204" pitchFamily="34" charset="-120"/>
              </a:rPr>
              <a:t>期初存貨＋每月底貨</a:t>
            </a:r>
            <a:r>
              <a:rPr lang="en-US" altLang="zh-TW" sz="2800" b="0">
                <a:solidFill>
                  <a:srgbClr val="376092"/>
                </a:solidFill>
                <a:latin typeface="微軟正黑體" panose="020B0604030504040204" pitchFamily="34" charset="-120"/>
                <a:ea typeface="微軟正黑體" panose="020B0604030504040204" pitchFamily="34" charset="-120"/>
              </a:rPr>
              <a:t>)/13</a:t>
            </a:r>
            <a:endParaRPr lang="zh-TW" altLang="en-US" sz="2800"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ts val="1200"/>
              </a:spcBef>
              <a:buFont typeface="Calibri" panose="020F0502020204030204" pitchFamily="34" charset="0"/>
              <a:buAutoNum type="arabicPeriod" startAt="5"/>
            </a:pPr>
            <a:r>
              <a:rPr lang="zh-TW" altLang="en-US" sz="3000" b="0">
                <a:solidFill>
                  <a:srgbClr val="376092"/>
                </a:solidFill>
                <a:latin typeface="微軟正黑體" panose="020B0604030504040204" pitchFamily="34" charset="-120"/>
                <a:ea typeface="微軟正黑體" panose="020B0604030504040204" pitchFamily="34" charset="-120"/>
              </a:rPr>
              <a:t>營業收入總額</a:t>
            </a:r>
            <a:r>
              <a:rPr lang="en-US" altLang="zh-TW" sz="3000" b="0">
                <a:solidFill>
                  <a:srgbClr val="376092"/>
                </a:solidFill>
                <a:latin typeface="微軟正黑體" panose="020B0604030504040204" pitchFamily="34" charset="-120"/>
                <a:ea typeface="微軟正黑體" panose="020B0604030504040204" pitchFamily="34" charset="-120"/>
              </a:rPr>
              <a:t>=</a:t>
            </a:r>
            <a:r>
              <a:rPr lang="zh-TW" altLang="en-US" sz="3000" b="0">
                <a:solidFill>
                  <a:srgbClr val="376092"/>
                </a:solidFill>
                <a:latin typeface="微軟正黑體" panose="020B0604030504040204" pitchFamily="34" charset="-120"/>
                <a:ea typeface="微軟正黑體" panose="020B0604030504040204" pitchFamily="34" charset="-120"/>
              </a:rPr>
              <a:t>業務收入</a:t>
            </a:r>
            <a:endParaRPr lang="en-US" altLang="zh-TW" sz="3000" b="0">
              <a:solidFill>
                <a:srgbClr val="376092"/>
              </a:solidFill>
              <a:latin typeface="微軟正黑體" panose="020B0604030504040204" pitchFamily="34" charset="-120"/>
              <a:ea typeface="微軟正黑體" panose="020B0604030504040204" pitchFamily="34" charset="-120"/>
            </a:endParaRPr>
          </a:p>
        </p:txBody>
      </p:sp>
      <p:sp>
        <p:nvSpPr>
          <p:cNvPr id="30724" name="AutoShape 4"/>
          <p:cNvSpPr>
            <a:spLocks noChangeArrowheads="1"/>
          </p:cNvSpPr>
          <p:nvPr/>
        </p:nvSpPr>
        <p:spPr bwMode="auto">
          <a:xfrm>
            <a:off x="6226175" y="4665663"/>
            <a:ext cx="609600" cy="457200"/>
          </a:xfrm>
          <a:prstGeom prst="rightArrow">
            <a:avLst>
              <a:gd name="adj1" fmla="val 50000"/>
              <a:gd name="adj2" fmla="val 50000"/>
            </a:avLst>
          </a:prstGeom>
          <a:solidFill>
            <a:schemeClr val="accent1"/>
          </a:solidFill>
          <a:ln w="9525">
            <a:solidFill>
              <a:srgbClr val="CCFFFF"/>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defRPr sz="3000" b="1">
                <a:solidFill>
                  <a:schemeClr val="hlink"/>
                </a:solidFill>
                <a:latin typeface="華康唐風隸W5" charset="0"/>
                <a:ea typeface="華康唐風隸W5" charset="0"/>
              </a:defRPr>
            </a:lvl1pPr>
            <a:lvl2pPr marL="742950" indent="-285750">
              <a:defRPr sz="3000" b="1">
                <a:solidFill>
                  <a:schemeClr val="hlink"/>
                </a:solidFill>
                <a:latin typeface="華康唐風隸W5" charset="0"/>
                <a:ea typeface="華康唐風隸W5" charset="0"/>
              </a:defRPr>
            </a:lvl2pPr>
            <a:lvl3pPr marL="1143000" indent="-228600">
              <a:defRPr sz="3000" b="1">
                <a:solidFill>
                  <a:schemeClr val="hlink"/>
                </a:solidFill>
                <a:latin typeface="華康唐風隸W5" charset="0"/>
                <a:ea typeface="華康唐風隸W5" charset="0"/>
              </a:defRPr>
            </a:lvl3pPr>
            <a:lvl4pPr marL="1600200" indent="-228600">
              <a:defRPr sz="3000" b="1">
                <a:solidFill>
                  <a:schemeClr val="hlink"/>
                </a:solidFill>
                <a:latin typeface="華康唐風隸W5" charset="0"/>
                <a:ea typeface="華康唐風隸W5" charset="0"/>
              </a:defRPr>
            </a:lvl4pPr>
            <a:lvl5pPr marL="2057400" indent="-228600">
              <a:defRPr sz="3000" b="1">
                <a:solidFill>
                  <a:schemeClr val="hlink"/>
                </a:solidFill>
                <a:latin typeface="華康唐風隸W5" charset="0"/>
                <a:ea typeface="華康唐風隸W5" charset="0"/>
              </a:defRPr>
            </a:lvl5pPr>
            <a:lvl6pPr marL="2514600" indent="-228600" eaLnBrk="0" fontAlgn="base" hangingPunct="0">
              <a:spcBef>
                <a:spcPct val="0"/>
              </a:spcBef>
              <a:spcAft>
                <a:spcPct val="0"/>
              </a:spcAft>
              <a:defRPr sz="3000" b="1">
                <a:solidFill>
                  <a:schemeClr val="hlink"/>
                </a:solidFill>
                <a:latin typeface="華康唐風隸W5" charset="0"/>
                <a:ea typeface="華康唐風隸W5" charset="0"/>
              </a:defRPr>
            </a:lvl6pPr>
            <a:lvl7pPr marL="2971800" indent="-228600" eaLnBrk="0" fontAlgn="base" hangingPunct="0">
              <a:spcBef>
                <a:spcPct val="0"/>
              </a:spcBef>
              <a:spcAft>
                <a:spcPct val="0"/>
              </a:spcAft>
              <a:defRPr sz="3000" b="1">
                <a:solidFill>
                  <a:schemeClr val="hlink"/>
                </a:solidFill>
                <a:latin typeface="華康唐風隸W5" charset="0"/>
                <a:ea typeface="華康唐風隸W5" charset="0"/>
              </a:defRPr>
            </a:lvl7pPr>
            <a:lvl8pPr marL="3429000" indent="-228600" eaLnBrk="0" fontAlgn="base" hangingPunct="0">
              <a:spcBef>
                <a:spcPct val="0"/>
              </a:spcBef>
              <a:spcAft>
                <a:spcPct val="0"/>
              </a:spcAft>
              <a:defRPr sz="3000" b="1">
                <a:solidFill>
                  <a:schemeClr val="hlink"/>
                </a:solidFill>
                <a:latin typeface="華康唐風隸W5" charset="0"/>
                <a:ea typeface="華康唐風隸W5" charset="0"/>
              </a:defRPr>
            </a:lvl8pPr>
            <a:lvl9pPr marL="3886200" indent="-228600" eaLnBrk="0" fontAlgn="base" hangingPunct="0">
              <a:spcBef>
                <a:spcPct val="0"/>
              </a:spcBef>
              <a:spcAft>
                <a:spcPct val="0"/>
              </a:spcAft>
              <a:defRPr sz="3000" b="1">
                <a:solidFill>
                  <a:schemeClr val="hlink"/>
                </a:solidFill>
                <a:latin typeface="華康唐風隸W5" charset="0"/>
                <a:ea typeface="華康唐風隸W5" charset="0"/>
              </a:defRPr>
            </a:lvl9pPr>
          </a:lstStyle>
          <a:p>
            <a:pPr>
              <a:defRPr/>
            </a:pPr>
            <a:endParaRPr lang="zh-TW" altLang="en-US"/>
          </a:p>
        </p:txBody>
      </p:sp>
      <p:sp>
        <p:nvSpPr>
          <p:cNvPr id="30725" name="Rectangle 5"/>
          <p:cNvSpPr>
            <a:spLocks noChangeArrowheads="1"/>
          </p:cNvSpPr>
          <p:nvPr/>
        </p:nvSpPr>
        <p:spPr bwMode="auto">
          <a:xfrm>
            <a:off x="6824663" y="4627563"/>
            <a:ext cx="2438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zh-TW" altLang="en-US" sz="3000">
                <a:solidFill>
                  <a:srgbClr val="C00000"/>
                </a:solidFill>
                <a:latin typeface="微軟正黑體" panose="020B0604030504040204" pitchFamily="34" charset="-120"/>
                <a:ea typeface="微軟正黑體" panose="020B0604030504040204" pitchFamily="34" charset="-120"/>
              </a:rPr>
              <a:t>業務內收入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0-#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additive="base">
                                        <p:cTn id="13" dur="500" fill="hold"/>
                                        <p:tgtEl>
                                          <p:spTgt spid="30725"/>
                                        </p:tgtEl>
                                        <p:attrNameLst>
                                          <p:attrName>ppt_x</p:attrName>
                                        </p:attrNameLst>
                                      </p:cBhvr>
                                      <p:tavLst>
                                        <p:tav tm="0">
                                          <p:val>
                                            <p:strVal val="0-#ppt_w/2"/>
                                          </p:val>
                                        </p:tav>
                                        <p:tav tm="100000">
                                          <p:val>
                                            <p:strVal val="#ppt_x"/>
                                          </p:val>
                                        </p:tav>
                                      </p:tavLst>
                                    </p:anim>
                                    <p:anim calcmode="lin" valueType="num">
                                      <p:cBhvr additive="base">
                                        <p:cTn id="14" dur="500" fill="hold"/>
                                        <p:tgtEl>
                                          <p:spTgt spid="30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30725"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p:cNvPicPr>
            <a:picLocks noChangeAspect="1"/>
          </p:cNvPicPr>
          <p:nvPr/>
        </p:nvPicPr>
        <p:blipFill>
          <a:blip r:embed="rId2">
            <a:extLst>
              <a:ext uri="{28A0092B-C50C-407E-A947-70E740481C1C}">
                <a14:useLocalDpi xmlns:a14="http://schemas.microsoft.com/office/drawing/2010/main" val="0"/>
              </a:ext>
            </a:extLst>
          </a:blip>
          <a:srcRect t="166" b="166"/>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Rectangle 2"/>
          <p:cNvSpPr>
            <a:spLocks/>
          </p:cNvSpPr>
          <p:nvPr/>
        </p:nvSpPr>
        <p:spPr bwMode="auto">
          <a:xfrm>
            <a:off x="1295400" y="534988"/>
            <a:ext cx="685958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nchor="ctr"/>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zh-TW" altLang="en-US" sz="3600">
                <a:solidFill>
                  <a:srgbClr val="376092"/>
                </a:solidFill>
                <a:latin typeface="微軟正黑體" panose="020B0604030504040204" pitchFamily="34" charset="-120"/>
                <a:ea typeface="微軟正黑體" panose="020B0604030504040204" pitchFamily="34" charset="-120"/>
              </a:rPr>
              <a:t>四、決算書表填寫之注意事項</a:t>
            </a:r>
            <a:r>
              <a:rPr lang="en-US" altLang="zh-TW" sz="3600">
                <a:solidFill>
                  <a:srgbClr val="376092"/>
                </a:solidFill>
                <a:latin typeface="微軟正黑體" panose="020B0604030504040204" pitchFamily="34" charset="-120"/>
                <a:ea typeface="微軟正黑體" panose="020B0604030504040204" pitchFamily="34" charset="-120"/>
              </a:rPr>
              <a:t>(</a:t>
            </a:r>
            <a:r>
              <a:rPr lang="zh-TW" altLang="en-US" sz="3600">
                <a:solidFill>
                  <a:srgbClr val="376092"/>
                </a:solidFill>
                <a:latin typeface="微軟正黑體" panose="020B0604030504040204" pitchFamily="34" charset="-120"/>
                <a:ea typeface="微軟正黑體" panose="020B0604030504040204" pitchFamily="34" charset="-120"/>
              </a:rPr>
              <a:t>續</a:t>
            </a:r>
            <a:r>
              <a:rPr lang="en-US" altLang="zh-TW" sz="3600">
                <a:solidFill>
                  <a:srgbClr val="376092"/>
                </a:solidFill>
                <a:latin typeface="微軟正黑體" panose="020B0604030504040204" pitchFamily="34" charset="-120"/>
                <a:ea typeface="微軟正黑體" panose="020B0604030504040204" pitchFamily="34" charset="-120"/>
              </a:rPr>
              <a:t>)</a:t>
            </a:r>
            <a:endParaRPr lang="zh-TW" altLang="en-US" sz="3300" b="0">
              <a:solidFill>
                <a:srgbClr val="376092"/>
              </a:solidFill>
              <a:latin typeface="微軟正黑體" panose="020B0604030504040204" pitchFamily="34" charset="-120"/>
              <a:ea typeface="微軟正黑體" panose="020B0604030504040204" pitchFamily="34" charset="-120"/>
            </a:endParaRPr>
          </a:p>
        </p:txBody>
      </p:sp>
      <p:sp>
        <p:nvSpPr>
          <p:cNvPr id="122883" name="Rectangle 3"/>
          <p:cNvSpPr>
            <a:spLocks/>
          </p:cNvSpPr>
          <p:nvPr/>
        </p:nvSpPr>
        <p:spPr bwMode="auto">
          <a:xfrm>
            <a:off x="1295400" y="1641475"/>
            <a:ext cx="75231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defTabSz="9191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7713" indent="-287338" defTabSz="919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9350" indent="-230188" defTabSz="9191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9725" indent="-228600" defTabSz="9191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71688" indent="-233363" defTabSz="9191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288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860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432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900488" indent="-233363" defTabSz="9191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Georgia" panose="02040502050405020303" pitchFamily="18" charset="0"/>
              <a:buNone/>
            </a:pP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六</a:t>
            </a:r>
            <a:r>
              <a:rPr lang="en-US" altLang="zh-TW" b="0">
                <a:solidFill>
                  <a:srgbClr val="376092"/>
                </a:solidFill>
                <a:latin typeface="微軟正黑體" panose="020B0604030504040204" pitchFamily="34" charset="-120"/>
                <a:ea typeface="微軟正黑體" panose="020B0604030504040204" pitchFamily="34" charset="-120"/>
              </a:rPr>
              <a:t>)</a:t>
            </a:r>
            <a:r>
              <a:rPr lang="zh-TW" altLang="en-US" b="0">
                <a:solidFill>
                  <a:srgbClr val="376092"/>
                </a:solidFill>
                <a:latin typeface="微軟正黑體" panose="020B0604030504040204" pitchFamily="34" charset="-120"/>
                <a:ea typeface="微軟正黑體" panose="020B0604030504040204" pitchFamily="34" charset="-120"/>
              </a:rPr>
              <a:t>經營分析報告表</a:t>
            </a:r>
            <a:endParaRPr lang="en-US" altLang="zh-TW" b="0">
              <a:solidFill>
                <a:srgbClr val="376092"/>
              </a:solidFill>
              <a:latin typeface="微軟正黑體" panose="020B0604030504040204" pitchFamily="34" charset="-120"/>
              <a:ea typeface="微軟正黑體" panose="020B0604030504040204" pitchFamily="34" charset="-120"/>
            </a:endParaRPr>
          </a:p>
          <a:p>
            <a:pPr eaLnBrk="1" hangingPunct="1">
              <a:lnSpc>
                <a:spcPct val="150000"/>
              </a:lnSpc>
              <a:spcBef>
                <a:spcPts val="1200"/>
              </a:spcBef>
              <a:buFont typeface="Calibri" panose="020F0502020204030204" pitchFamily="34" charset="0"/>
              <a:buAutoNum type="arabicPeriod" startAt="6"/>
            </a:pPr>
            <a:r>
              <a:rPr lang="zh-TW" altLang="en-US" sz="3000" b="0">
                <a:solidFill>
                  <a:srgbClr val="376092"/>
                </a:solidFill>
                <a:latin typeface="微軟正黑體" panose="020B0604030504040204" pitchFamily="34" charset="-120"/>
                <a:ea typeface="微軟正黑體" panose="020B0604030504040204" pitchFamily="34" charset="-120"/>
              </a:rPr>
              <a:t>呆帳放款覆蓋率之逾期放款總額為</a:t>
            </a:r>
            <a:r>
              <a:rPr lang="en-US" altLang="zh-TW" sz="3000" b="0">
                <a:solidFill>
                  <a:srgbClr val="376092"/>
                </a:solidFill>
                <a:latin typeface="微軟正黑體" panose="020B0604030504040204" pitchFamily="34" charset="-120"/>
                <a:ea typeface="微軟正黑體" panose="020B0604030504040204" pitchFamily="34" charset="-120"/>
              </a:rPr>
              <a:t>0</a:t>
            </a:r>
            <a:r>
              <a:rPr lang="zh-TW" altLang="en-US" sz="3000" b="0">
                <a:solidFill>
                  <a:srgbClr val="376092"/>
                </a:solidFill>
                <a:latin typeface="微軟正黑體" panose="020B0604030504040204" pitchFamily="34" charset="-120"/>
                <a:ea typeface="微軟正黑體" panose="020B0604030504040204" pitchFamily="34" charset="-120"/>
              </a:rPr>
              <a:t>時，則呆帳覆蓋率之百分比以</a:t>
            </a:r>
            <a:r>
              <a:rPr lang="en-US" altLang="zh-TW" sz="3000" b="0">
                <a:solidFill>
                  <a:srgbClr val="376092"/>
                </a:solidFill>
                <a:latin typeface="微軟正黑體" panose="020B0604030504040204" pitchFamily="34" charset="-120"/>
                <a:ea typeface="微軟正黑體" panose="020B0604030504040204" pitchFamily="34" charset="-120"/>
              </a:rPr>
              <a:t>NA</a:t>
            </a:r>
            <a:r>
              <a:rPr lang="zh-TW" altLang="en-US" sz="3000" b="0">
                <a:solidFill>
                  <a:srgbClr val="376092"/>
                </a:solidFill>
                <a:latin typeface="微軟正黑體" panose="020B0604030504040204" pitchFamily="34" charset="-120"/>
                <a:ea typeface="微軟正黑體" panose="020B0604030504040204" pitchFamily="34" charset="-120"/>
              </a:rPr>
              <a:t>表示。</a:t>
            </a:r>
          </a:p>
          <a:p>
            <a:pPr eaLnBrk="1" hangingPunct="1">
              <a:lnSpc>
                <a:spcPct val="150000"/>
              </a:lnSpc>
              <a:spcBef>
                <a:spcPts val="600"/>
              </a:spcBef>
              <a:buFont typeface="Calibri" panose="020F0502020204030204" pitchFamily="34" charset="0"/>
              <a:buAutoNum type="arabicPeriod" startAt="6"/>
            </a:pPr>
            <a:r>
              <a:rPr lang="zh-TW" altLang="en-US" sz="3000" b="0">
                <a:solidFill>
                  <a:srgbClr val="376092"/>
                </a:solidFill>
                <a:latin typeface="微軟正黑體" panose="020B0604030504040204" pitchFamily="34" charset="-120"/>
                <a:ea typeface="微軟正黑體" panose="020B0604030504040204" pitchFamily="34" charset="-120"/>
              </a:rPr>
              <a:t>信用部平均淨值小於信用部平均固定資產淨額時以</a:t>
            </a:r>
            <a:r>
              <a:rPr lang="en-US" altLang="zh-TW" sz="3000" b="0">
                <a:solidFill>
                  <a:srgbClr val="376092"/>
                </a:solidFill>
                <a:latin typeface="微軟正黑體" panose="020B0604030504040204" pitchFamily="34" charset="-120"/>
                <a:ea typeface="微軟正黑體" panose="020B0604030504040204" pitchFamily="34" charset="-120"/>
              </a:rPr>
              <a:t>0</a:t>
            </a:r>
            <a:r>
              <a:rPr lang="zh-TW" altLang="en-US" sz="3000" b="0">
                <a:solidFill>
                  <a:srgbClr val="376092"/>
                </a:solidFill>
                <a:latin typeface="微軟正黑體" panose="020B0604030504040204" pitchFamily="34" charset="-120"/>
                <a:ea typeface="微軟正黑體" panose="020B0604030504040204" pitchFamily="34" charset="-120"/>
              </a:rPr>
              <a:t>計算</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p:cNvPicPr>
            <a:picLocks noChangeAspect="1"/>
          </p:cNvPicPr>
          <p:nvPr/>
        </p:nvPicPr>
        <p:blipFill>
          <a:blip r:embed="rId2">
            <a:extLst>
              <a:ext uri="{28A0092B-C50C-407E-A947-70E740481C1C}">
                <a14:useLocalDpi xmlns:a14="http://schemas.microsoft.com/office/drawing/2010/main" val="0"/>
              </a:ext>
            </a:extLst>
          </a:blip>
          <a:srcRect l="-16666" t="13000" r="-16666" b="13000"/>
          <a:stretch>
            <a:fillRect/>
          </a:stretch>
        </p:blipFill>
        <p:spPr bwMode="auto">
          <a:xfrm>
            <a:off x="36513" y="0"/>
            <a:ext cx="10399712"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4300538"/>
            <a:ext cx="43481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663" y="-487363"/>
            <a:ext cx="5754688" cy="35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0738" y="3489325"/>
            <a:ext cx="392271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933634">
            <a:off x="642144" y="1705769"/>
            <a:ext cx="29527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TextBox 6"/>
          <p:cNvSpPr txBox="1">
            <a:spLocks noChangeArrowheads="1"/>
          </p:cNvSpPr>
          <p:nvPr/>
        </p:nvSpPr>
        <p:spPr bwMode="auto">
          <a:xfrm>
            <a:off x="3473450" y="3079750"/>
            <a:ext cx="4048125"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6850"/>
              </a:lnSpc>
              <a:spcBef>
                <a:spcPct val="0"/>
              </a:spcBef>
              <a:buFontTx/>
              <a:buNone/>
            </a:pPr>
            <a:r>
              <a:rPr lang="en-US" altLang="zh-TW" sz="7500">
                <a:solidFill>
                  <a:srgbClr val="BF7343"/>
                </a:solidFill>
                <a:latin typeface="微軟正黑體" panose="020B0604030504040204" pitchFamily="34" charset="-120"/>
                <a:ea typeface="微軟正黑體" panose="020B0604030504040204" pitchFamily="34" charset="-120"/>
              </a:rPr>
              <a:t>簡報結束</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7433040">
            <a:off x="-1684337" y="100012"/>
            <a:ext cx="4179888"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7433040">
            <a:off x="-482600" y="-1431926"/>
            <a:ext cx="3825876" cy="32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7227470">
            <a:off x="7688263" y="4941888"/>
            <a:ext cx="4322762"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3"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9751477">
            <a:off x="8932863" y="3990975"/>
            <a:ext cx="3006725"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4" name="Group 6"/>
          <p:cNvGrpSpPr>
            <a:grpSpLocks/>
          </p:cNvGrpSpPr>
          <p:nvPr/>
        </p:nvGrpSpPr>
        <p:grpSpPr bwMode="auto">
          <a:xfrm rot="10800000">
            <a:off x="1893888" y="2003425"/>
            <a:ext cx="6772275" cy="2989263"/>
            <a:chOff x="0" y="0"/>
            <a:chExt cx="20494092" cy="7256564"/>
          </a:xfrm>
        </p:grpSpPr>
        <p:sp>
          <p:nvSpPr>
            <p:cNvPr id="124939" name="Freeform 7"/>
            <p:cNvSpPr>
              <a:spLocks/>
            </p:cNvSpPr>
            <p:nvPr/>
          </p:nvSpPr>
          <p:spPr bwMode="auto">
            <a:xfrm>
              <a:off x="0" y="0"/>
              <a:ext cx="20494092" cy="7256564"/>
            </a:xfrm>
            <a:custGeom>
              <a:avLst/>
              <a:gdLst>
                <a:gd name="T0" fmla="*/ 20189292 w 20494092"/>
                <a:gd name="T1" fmla="*/ 0 h 7256564"/>
                <a:gd name="T2" fmla="*/ 304800 w 20494092"/>
                <a:gd name="T3" fmla="*/ 0 h 7256564"/>
                <a:gd name="T4" fmla="*/ 0 w 20494092"/>
                <a:gd name="T5" fmla="*/ 304800 h 7256564"/>
                <a:gd name="T6" fmla="*/ 0 w 20494092"/>
                <a:gd name="T7" fmla="*/ 6951764 h 7256564"/>
                <a:gd name="T8" fmla="*/ 304800 w 20494092"/>
                <a:gd name="T9" fmla="*/ 7256564 h 7256564"/>
                <a:gd name="T10" fmla="*/ 20189292 w 20494092"/>
                <a:gd name="T11" fmla="*/ 7256564 h 7256564"/>
                <a:gd name="T12" fmla="*/ 20494092 w 20494092"/>
                <a:gd name="T13" fmla="*/ 6951764 h 7256564"/>
                <a:gd name="T14" fmla="*/ 20494092 w 20494092"/>
                <a:gd name="T15" fmla="*/ 304800 h 7256564"/>
                <a:gd name="T16" fmla="*/ 20189292 w 20494092"/>
                <a:gd name="T17" fmla="*/ 0 h 72565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494092" h="7256564">
                  <a:moveTo>
                    <a:pt x="20189292" y="0"/>
                  </a:moveTo>
                  <a:lnTo>
                    <a:pt x="304800" y="0"/>
                  </a:lnTo>
                  <a:cubicBezTo>
                    <a:pt x="135890" y="0"/>
                    <a:pt x="0" y="135890"/>
                    <a:pt x="0" y="304800"/>
                  </a:cubicBezTo>
                  <a:lnTo>
                    <a:pt x="0" y="6951764"/>
                  </a:lnTo>
                  <a:cubicBezTo>
                    <a:pt x="0" y="7120674"/>
                    <a:pt x="135890" y="7256564"/>
                    <a:pt x="304800" y="7256564"/>
                  </a:cubicBezTo>
                  <a:lnTo>
                    <a:pt x="20189292" y="7256564"/>
                  </a:lnTo>
                  <a:cubicBezTo>
                    <a:pt x="20358202" y="7256564"/>
                    <a:pt x="20494092" y="7120674"/>
                    <a:pt x="20494092" y="6951764"/>
                  </a:cubicBezTo>
                  <a:lnTo>
                    <a:pt x="20494092" y="304800"/>
                  </a:lnTo>
                  <a:cubicBezTo>
                    <a:pt x="20494092" y="135890"/>
                    <a:pt x="20358202" y="0"/>
                    <a:pt x="2018929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pic>
        <p:nvPicPr>
          <p:cNvPr id="12493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8337289">
            <a:off x="4451350" y="989013"/>
            <a:ext cx="153352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508812">
            <a:off x="4948238" y="4237038"/>
            <a:ext cx="3386137" cy="292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7" name="TextBox 10"/>
          <p:cNvSpPr txBox="1">
            <a:spLocks noChangeArrowheads="1"/>
          </p:cNvSpPr>
          <p:nvPr/>
        </p:nvSpPr>
        <p:spPr bwMode="auto">
          <a:xfrm>
            <a:off x="1955800" y="2908300"/>
            <a:ext cx="66484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ts val="6850"/>
              </a:lnSpc>
              <a:spcBef>
                <a:spcPct val="0"/>
              </a:spcBef>
              <a:buFontTx/>
              <a:buNone/>
            </a:pPr>
            <a:r>
              <a:rPr lang="en-US" altLang="zh-TW" sz="5300">
                <a:solidFill>
                  <a:srgbClr val="BF7343"/>
                </a:solidFill>
                <a:latin typeface="Gill Sans Ultra Bold Condensed" panose="020B0A06020104020203" pitchFamily="34" charset="0"/>
              </a:rPr>
              <a:t>See you next time!</a:t>
            </a:r>
          </a:p>
        </p:txBody>
      </p:sp>
      <p:sp>
        <p:nvSpPr>
          <p:cNvPr id="11" name="TextBox 11"/>
          <p:cNvSpPr txBox="1"/>
          <p:nvPr/>
        </p:nvSpPr>
        <p:spPr>
          <a:xfrm rot="-449538">
            <a:off x="5256213" y="4722813"/>
            <a:ext cx="3228975" cy="1924050"/>
          </a:xfrm>
          <a:prstGeom prst="rect">
            <a:avLst/>
          </a:prstGeom>
        </p:spPr>
        <p:txBody>
          <a:bodyPr lIns="0" tIns="0" rIns="0" bIns="0">
            <a:spAutoFit/>
          </a:bodyPr>
          <a:lstStyle/>
          <a:p>
            <a:pPr algn="just">
              <a:lnSpc>
                <a:spcPts val="2956"/>
              </a:lnSpc>
              <a:defRPr/>
            </a:pPr>
            <a:r>
              <a:rPr lang="en-US" sz="2100" dirty="0" err="1">
                <a:solidFill>
                  <a:schemeClr val="accent3">
                    <a:lumMod val="50000"/>
                  </a:schemeClr>
                </a:solidFill>
                <a:latin typeface="微軟正黑體" panose="020B0604030504040204" pitchFamily="34" charset="-120"/>
                <a:ea typeface="微軟正黑體" panose="020B0604030504040204" pitchFamily="34" charset="-120"/>
              </a:rPr>
              <a:t>敬請指教</a:t>
            </a:r>
            <a:endParaRPr lang="en-US" sz="2100" dirty="0">
              <a:solidFill>
                <a:schemeClr val="accent3">
                  <a:lumMod val="50000"/>
                </a:schemeClr>
              </a:solidFill>
              <a:latin typeface="微軟正黑體" panose="020B0604030504040204" pitchFamily="34" charset="-120"/>
              <a:ea typeface="微軟正黑體" panose="020B0604030504040204" pitchFamily="34" charset="-120"/>
            </a:endParaRPr>
          </a:p>
          <a:p>
            <a:pPr algn="just">
              <a:lnSpc>
                <a:spcPts val="2956"/>
              </a:lnSpc>
              <a:defRPr/>
            </a:pPr>
            <a:r>
              <a:rPr lang="en-US" sz="2100" dirty="0">
                <a:solidFill>
                  <a:schemeClr val="accent3">
                    <a:lumMod val="50000"/>
                  </a:schemeClr>
                </a:solidFill>
                <a:latin typeface="微軟正黑體" panose="020B0604030504040204" pitchFamily="34" charset="-120"/>
                <a:ea typeface="微軟正黑體" panose="020B0604030504040204" pitchFamily="34" charset="-120"/>
              </a:rPr>
              <a:t>謝 </a:t>
            </a:r>
            <a:r>
              <a:rPr lang="en-US" sz="2100" dirty="0" err="1">
                <a:solidFill>
                  <a:schemeClr val="accent3">
                    <a:lumMod val="50000"/>
                  </a:schemeClr>
                </a:solidFill>
                <a:latin typeface="微軟正黑體" panose="020B0604030504040204" pitchFamily="34" charset="-120"/>
                <a:ea typeface="微軟正黑體" panose="020B0604030504040204" pitchFamily="34" charset="-120"/>
              </a:rPr>
              <a:t>謝</a:t>
            </a:r>
            <a:endParaRPr lang="en-US" sz="2100" dirty="0">
              <a:solidFill>
                <a:schemeClr val="accent3">
                  <a:lumMod val="50000"/>
                </a:schemeClr>
              </a:solidFill>
              <a:latin typeface="微軟正黑體" panose="020B0604030504040204" pitchFamily="34" charset="-120"/>
              <a:ea typeface="微軟正黑體" panose="020B0604030504040204" pitchFamily="34" charset="-120"/>
            </a:endParaRPr>
          </a:p>
          <a:p>
            <a:pPr algn="just">
              <a:lnSpc>
                <a:spcPts val="2956"/>
              </a:lnSpc>
              <a:defRPr/>
            </a:pPr>
            <a:r>
              <a:rPr lang="en-US" sz="2100" dirty="0">
                <a:solidFill>
                  <a:schemeClr val="accent3">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Tel:04-24853063#188</a:t>
            </a:r>
          </a:p>
          <a:p>
            <a:pPr algn="just">
              <a:lnSpc>
                <a:spcPts val="2956"/>
              </a:lnSpc>
              <a:defRPr/>
            </a:pPr>
            <a:r>
              <a:rPr lang="en-US" sz="2100" dirty="0">
                <a:solidFill>
                  <a:schemeClr val="accent3">
                    <a:lumMod val="50000"/>
                  </a:schemeClr>
                </a:solidFill>
                <a:latin typeface="Arial Unicode MS" panose="020B0604020202020204" pitchFamily="34" charset="-120"/>
                <a:ea typeface="Arial Unicode MS" panose="020B0604020202020204" pitchFamily="34" charset="-120"/>
                <a:cs typeface="Arial Unicode MS" panose="020B0604020202020204" pitchFamily="34" charset="-120"/>
              </a:rPr>
              <a:t>Cell Phone:0932-212572</a:t>
            </a:r>
          </a:p>
          <a:p>
            <a:pPr algn="ctr">
              <a:lnSpc>
                <a:spcPts val="2956"/>
              </a:lnSpc>
              <a:defRPr/>
            </a:pPr>
            <a:endParaRPr lang="en-US" sz="2100" dirty="0">
              <a:solidFill>
                <a:schemeClr val="accent3">
                  <a:lumMod val="50000"/>
                </a:schemeClr>
              </a:solidFill>
              <a:latin typeface="cwTeXMing"/>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50000"/>
                  </a:schemeClr>
                </a:solidFill>
                <a:latin typeface="微軟正黑體" pitchFamily="34" charset="-120"/>
                <a:ea typeface="微軟正黑體" pitchFamily="34" charset="-120"/>
              </a:rPr>
              <a:t>一、事業計畫及預算編審要點</a:t>
            </a:r>
          </a:p>
        </p:txBody>
      </p:sp>
      <p:sp>
        <p:nvSpPr>
          <p:cNvPr id="82947" name="Rectangle 3"/>
          <p:cNvSpPr>
            <a:spLocks/>
          </p:cNvSpPr>
          <p:nvPr/>
        </p:nvSpPr>
        <p:spPr bwMode="auto">
          <a:xfrm>
            <a:off x="609600" y="1524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3"/>
            </a:pPr>
            <a:r>
              <a:rPr lang="zh-TW" altLang="en-US" sz="2800" b="0">
                <a:solidFill>
                  <a:srgbClr val="254061"/>
                </a:solidFill>
                <a:latin typeface="微軟正黑體" panose="020B0604030504040204" pitchFamily="34" charset="-120"/>
                <a:ea typeface="微軟正黑體" panose="020B0604030504040204" pitchFamily="34" charset="-120"/>
              </a:rPr>
              <a:t>預算會計科目依農會財務處理辦法第3章規定之</a:t>
            </a:r>
            <a:br>
              <a:rPr lang="zh-TW" altLang="en-US" sz="2800" b="0">
                <a:solidFill>
                  <a:srgbClr val="254061"/>
                </a:solidFill>
                <a:latin typeface="微軟正黑體" panose="020B0604030504040204" pitchFamily="34" charset="-120"/>
                <a:ea typeface="微軟正黑體" panose="020B0604030504040204" pitchFamily="34" charset="-120"/>
              </a:rPr>
            </a:br>
            <a:r>
              <a:rPr lang="zh-TW" altLang="en-US" sz="2800" b="0">
                <a:solidFill>
                  <a:srgbClr val="254061"/>
                </a:solidFill>
                <a:latin typeface="微軟正黑體" panose="020B0604030504040204" pitchFamily="34" charset="-120"/>
                <a:ea typeface="微軟正黑體" panose="020B0604030504040204" pitchFamily="34" charset="-120"/>
              </a:rPr>
              <a:t>統一會計科目辦理。上項會計科目非依財務處理辦法第17條規定程序核定不得變更，但為業務擴充需要，得專案報請中央主管機關會商目的事業主管機關核准增設之。 </a:t>
            </a:r>
          </a:p>
          <a:p>
            <a:pPr eaLnBrk="1" hangingPunct="1">
              <a:lnSpc>
                <a:spcPts val="5000"/>
              </a:lnSpc>
              <a:buFont typeface="Arial" panose="020B0604020202020204" pitchFamily="34" charset="0"/>
              <a:buAutoNum type="arabicPeriod" startAt="3"/>
            </a:pPr>
            <a:r>
              <a:rPr lang="zh-TW" altLang="en-US" sz="2800" b="0">
                <a:solidFill>
                  <a:srgbClr val="254061"/>
                </a:solidFill>
                <a:latin typeface="微軟正黑體" panose="020B0604030504040204" pitchFamily="34" charset="-120"/>
                <a:ea typeface="微軟正黑體" panose="020B0604030504040204" pitchFamily="34" charset="-120"/>
              </a:rPr>
              <a:t>事業計畫及預算為求內容詳盡、劃一格式，應參酌「各級農會會員代表大會議程及議案範本」（仍依照年度修訂版）之格式辦理。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2"/>
          <p:cNvPicPr>
            <a:picLocks noChangeAspect="1"/>
          </p:cNvPicPr>
          <p:nvPr/>
        </p:nvPicPr>
        <p:blipFill>
          <a:blip r:embed="rId2">
            <a:extLst>
              <a:ext uri="{28A0092B-C50C-407E-A947-70E740481C1C}">
                <a14:useLocalDpi xmlns:a14="http://schemas.microsoft.com/office/drawing/2010/main" val="0"/>
              </a:ext>
            </a:extLst>
          </a:blip>
          <a:srcRect l="-16666" t="13000" r="-16666" b="13000"/>
          <a:stretch>
            <a:fillRect/>
          </a:stretch>
        </p:blipFill>
        <p:spPr bwMode="auto">
          <a:xfrm>
            <a:off x="36513"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7450" y="4300538"/>
            <a:ext cx="4348163"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663" y="-487363"/>
            <a:ext cx="5754688" cy="35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40738" y="3489325"/>
            <a:ext cx="3922712"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933634">
            <a:off x="642144" y="1705769"/>
            <a:ext cx="295275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3"/>
          <p:cNvSpPr>
            <a:spLocks/>
          </p:cNvSpPr>
          <p:nvPr/>
        </p:nvSpPr>
        <p:spPr bwMode="auto">
          <a:xfrm>
            <a:off x="609600" y="15240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5"/>
            </a:pPr>
            <a:r>
              <a:rPr lang="zh-TW" altLang="en-US" sz="2800" b="0">
                <a:solidFill>
                  <a:srgbClr val="254061"/>
                </a:solidFill>
                <a:latin typeface="微軟正黑體" panose="020B0604030504040204" pitchFamily="34" charset="-120"/>
                <a:ea typeface="微軟正黑體" panose="020B0604030504040204" pitchFamily="34" charset="-120"/>
              </a:rPr>
              <a:t>預算之編造，應本量入為出之原則，先作收入估計，次為支出之分配；支出項目應力求撙節，杜絕浪費，收支預算數均應詳實估計，不得虛列或隱匿，以利執行及查核。 </a:t>
            </a:r>
          </a:p>
          <a:p>
            <a:pPr eaLnBrk="1" hangingPunct="1">
              <a:lnSpc>
                <a:spcPts val="5000"/>
              </a:lnSpc>
              <a:buFont typeface="Arial" panose="020B0604020202020204" pitchFamily="34" charset="0"/>
              <a:buAutoNum type="arabicPeriod" startAt="5"/>
            </a:pPr>
            <a:r>
              <a:rPr lang="zh-TW" altLang="en-US" sz="2800" b="0">
                <a:solidFill>
                  <a:srgbClr val="254061"/>
                </a:solidFill>
                <a:latin typeface="微軟正黑體" panose="020B0604030504040204" pitchFamily="34" charset="-120"/>
                <a:ea typeface="微軟正黑體" panose="020B0604030504040204" pitchFamily="34" charset="-120"/>
              </a:rPr>
              <a:t>事業計畫及預算應以積極發展農會事業營運、力求提昇績效及加強服務農民為目的。</a:t>
            </a:r>
            <a:br>
              <a:rPr lang="zh-TW" altLang="en-US" sz="2800" b="0">
                <a:solidFill>
                  <a:srgbClr val="254061"/>
                </a:solidFill>
                <a:latin typeface="微軟正黑體" panose="020B0604030504040204" pitchFamily="34" charset="-120"/>
                <a:ea typeface="微軟正黑體" panose="020B0604030504040204" pitchFamily="34" charset="-120"/>
              </a:rPr>
            </a:br>
            <a:r>
              <a:rPr lang="zh-TW" altLang="en-US" sz="2800" b="0">
                <a:solidFill>
                  <a:srgbClr val="254061"/>
                </a:solidFill>
                <a:latin typeface="微軟正黑體" panose="020B0604030504040204" pitchFamily="34" charset="-120"/>
                <a:ea typeface="微軟正黑體" panose="020B0604030504040204" pitchFamily="34" charset="-120"/>
              </a:rPr>
              <a:t>三級農會系統業務應依分配目標切實執行，</a:t>
            </a:r>
            <a:r>
              <a:rPr lang="en-US" altLang="zh-TW" sz="2800" b="0">
                <a:solidFill>
                  <a:srgbClr val="254061"/>
                </a:solidFill>
                <a:latin typeface="微軟正黑體" panose="020B0604030504040204" pitchFamily="34" charset="-120"/>
                <a:ea typeface="微軟正黑體" panose="020B0604030504040204" pitchFamily="34" charset="-120"/>
              </a:rPr>
              <a:t/>
            </a:r>
            <a:br>
              <a:rPr lang="en-US" altLang="zh-TW" sz="2800" b="0">
                <a:solidFill>
                  <a:srgbClr val="254061"/>
                </a:solidFill>
                <a:latin typeface="微軟正黑體" panose="020B0604030504040204" pitchFamily="34" charset="-120"/>
                <a:ea typeface="微軟正黑體" panose="020B0604030504040204" pitchFamily="34" charset="-120"/>
              </a:rPr>
            </a:br>
            <a:r>
              <a:rPr lang="zh-TW" altLang="en-US" sz="2800" b="0">
                <a:solidFill>
                  <a:srgbClr val="254061"/>
                </a:solidFill>
                <a:latin typeface="微軟正黑體" panose="020B0604030504040204" pitchFamily="34" charset="-120"/>
                <a:ea typeface="微軟正黑體" panose="020B0604030504040204" pitchFamily="34" charset="-120"/>
              </a:rPr>
              <a:t>以謀系統供運銷業務之整體發展。 </a:t>
            </a:r>
          </a:p>
        </p:txBody>
      </p:sp>
      <p:sp>
        <p:nvSpPr>
          <p:cNvPr id="3"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p:cNvPicPr>
            <a:picLocks noChangeAspect="1"/>
          </p:cNvPicPr>
          <p:nvPr/>
        </p:nvPicPr>
        <p:blipFill>
          <a:blip r:embed="rId2">
            <a:extLst>
              <a:ext uri="{28A0092B-C50C-407E-A947-70E740481C1C}">
                <a14:useLocalDpi xmlns:a14="http://schemas.microsoft.com/office/drawing/2010/main" val="0"/>
              </a:ext>
            </a:extLst>
          </a:blip>
          <a:srcRect l="3996" r="1627" b="237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p:cNvSpPr>
          <p:nvPr/>
        </p:nvSpPr>
        <p:spPr bwMode="auto">
          <a:xfrm>
            <a:off x="1295400" y="304800"/>
            <a:ext cx="7696200" cy="955675"/>
          </a:xfrm>
          <a:prstGeom prst="rect">
            <a:avLst/>
          </a:prstGeom>
          <a:noFill/>
          <a:ln>
            <a:noFill/>
          </a:ln>
        </p:spPr>
        <p:txBody>
          <a:bodyPr lIns="92004" tIns="46002" rIns="92004" bIns="46002" anchor="ctr"/>
          <a:lstStyle>
            <a:lvl1pPr defTabSz="919163">
              <a:spcBef>
                <a:spcPct val="20000"/>
              </a:spcBef>
              <a:buFont typeface="Arial" charset="0"/>
              <a:buChar char="•"/>
              <a:defRPr sz="3200">
                <a:solidFill>
                  <a:schemeClr val="tx1"/>
                </a:solidFill>
                <a:latin typeface="Calibri" pitchFamily="34" charset="0"/>
              </a:defRPr>
            </a:lvl1pPr>
            <a:lvl2pPr marL="747713" indent="-287338" defTabSz="919163">
              <a:spcBef>
                <a:spcPct val="20000"/>
              </a:spcBef>
              <a:buFont typeface="Arial" charset="0"/>
              <a:buChar char="–"/>
              <a:defRPr sz="2800">
                <a:solidFill>
                  <a:schemeClr val="tx1"/>
                </a:solidFill>
                <a:latin typeface="Calibri" pitchFamily="34" charset="0"/>
              </a:defRPr>
            </a:lvl2pPr>
            <a:lvl3pPr marL="1149350" indent="-230188" defTabSz="919163">
              <a:spcBef>
                <a:spcPct val="20000"/>
              </a:spcBef>
              <a:buFont typeface="Arial" charset="0"/>
              <a:buChar char="•"/>
              <a:defRPr sz="2400">
                <a:solidFill>
                  <a:schemeClr val="tx1"/>
                </a:solidFill>
                <a:latin typeface="Calibri" pitchFamily="34" charset="0"/>
              </a:defRPr>
            </a:lvl3pPr>
            <a:lvl4pPr marL="1609725" indent="-228600" defTabSz="919163">
              <a:spcBef>
                <a:spcPct val="20000"/>
              </a:spcBef>
              <a:buFont typeface="Arial" charset="0"/>
              <a:buChar char="–"/>
              <a:defRPr sz="2000">
                <a:solidFill>
                  <a:schemeClr val="tx1"/>
                </a:solidFill>
                <a:latin typeface="Calibri" pitchFamily="34" charset="0"/>
              </a:defRPr>
            </a:lvl4pPr>
            <a:lvl5pPr marL="2071688" indent="-233363" defTabSz="919163">
              <a:spcBef>
                <a:spcPct val="20000"/>
              </a:spcBef>
              <a:buFont typeface="Arial" charset="0"/>
              <a:buChar char="»"/>
              <a:defRPr sz="2000">
                <a:solidFill>
                  <a:schemeClr val="tx1"/>
                </a:solidFill>
                <a:latin typeface="Calibri" pitchFamily="34" charset="0"/>
              </a:defRPr>
            </a:lvl5pPr>
            <a:lvl6pPr marL="25288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6pPr>
            <a:lvl7pPr marL="29860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7pPr>
            <a:lvl8pPr marL="34432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8pPr>
            <a:lvl9pPr marL="3900488" indent="-233363" defTabSz="9191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zh-TW" altLang="en-US" sz="4000" dirty="0">
                <a:solidFill>
                  <a:schemeClr val="accent1">
                    <a:lumMod val="50000"/>
                  </a:schemeClr>
                </a:solidFill>
                <a:latin typeface="+mn-ea"/>
                <a:ea typeface="+mn-ea"/>
              </a:rPr>
              <a:t>一、事業計畫及預算編審要點</a:t>
            </a:r>
          </a:p>
        </p:txBody>
      </p:sp>
      <p:sp>
        <p:nvSpPr>
          <p:cNvPr id="84995" name="Rectangle 3"/>
          <p:cNvSpPr>
            <a:spLocks/>
          </p:cNvSpPr>
          <p:nvPr/>
        </p:nvSpPr>
        <p:spPr bwMode="auto">
          <a:xfrm>
            <a:off x="465138" y="1676400"/>
            <a:ext cx="9001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spcBef>
                <a:spcPct val="20000"/>
              </a:spcBef>
              <a:buFont typeface="Arial" panose="020B0604020202020204" pitchFamily="34" charset="0"/>
              <a:buChar char="•"/>
              <a:tabLst>
                <a:tab pos="187325" algn="l"/>
                <a:tab pos="8385175" algn="l"/>
              </a:tabLst>
              <a:defRPr sz="3200">
                <a:solidFill>
                  <a:schemeClr val="tx1"/>
                </a:solidFill>
                <a:latin typeface="Calibri" panose="020F0502020204030204" pitchFamily="34" charset="0"/>
              </a:defRPr>
            </a:lvl1pPr>
            <a:lvl2pPr marL="1520825" indent="-533400" defTabSz="919163">
              <a:spcBef>
                <a:spcPct val="20000"/>
              </a:spcBef>
              <a:buFont typeface="Arial" panose="020B0604020202020204" pitchFamily="34" charset="0"/>
              <a:buChar char="–"/>
              <a:tabLst>
                <a:tab pos="187325" algn="l"/>
                <a:tab pos="8385175" algn="l"/>
              </a:tabLst>
              <a:defRPr sz="2800">
                <a:solidFill>
                  <a:schemeClr val="tx1"/>
                </a:solidFill>
                <a:latin typeface="Calibri" panose="020F0502020204030204" pitchFamily="34" charset="0"/>
              </a:defRPr>
            </a:lvl2pPr>
            <a:lvl3pPr marL="2168525" indent="-457200" defTabSz="919163">
              <a:spcBef>
                <a:spcPct val="20000"/>
              </a:spcBef>
              <a:buFont typeface="Arial" panose="020B0604020202020204" pitchFamily="34" charset="0"/>
              <a:buChar char="•"/>
              <a:tabLst>
                <a:tab pos="187325" algn="l"/>
                <a:tab pos="8385175" algn="l"/>
              </a:tabLst>
              <a:defRPr sz="2400">
                <a:solidFill>
                  <a:schemeClr val="tx1"/>
                </a:solidFill>
                <a:latin typeface="Calibri" panose="020F0502020204030204" pitchFamily="34" charset="0"/>
              </a:defRPr>
            </a:lvl3pPr>
            <a:lvl4pPr marL="2740025" indent="-381000" defTabSz="919163">
              <a:spcBef>
                <a:spcPct val="20000"/>
              </a:spcBef>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4pPr>
            <a:lvl5pPr marL="3311525" indent="-381000" defTabSz="919163">
              <a:spcBef>
                <a:spcPct val="20000"/>
              </a:spcBef>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5pPr>
            <a:lvl6pPr marL="37687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6pPr>
            <a:lvl7pPr marL="42259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7pPr>
            <a:lvl8pPr marL="46831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8pPr>
            <a:lvl9pPr marL="5140325" indent="-381000" defTabSz="919163" eaLnBrk="0" fontAlgn="base" hangingPunct="0">
              <a:spcBef>
                <a:spcPct val="20000"/>
              </a:spcBef>
              <a:spcAft>
                <a:spcPct val="0"/>
              </a:spcAft>
              <a:buFont typeface="Arial" panose="020B0604020202020204" pitchFamily="34" charset="0"/>
              <a:buChar char="»"/>
              <a:tabLst>
                <a:tab pos="187325" algn="l"/>
                <a:tab pos="8385175" algn="l"/>
              </a:tabLst>
              <a:defRPr sz="2000">
                <a:solidFill>
                  <a:schemeClr val="tx1"/>
                </a:solidFill>
                <a:latin typeface="Calibri" panose="020F0502020204030204" pitchFamily="34" charset="0"/>
              </a:defRPr>
            </a:lvl9pPr>
          </a:lstStyle>
          <a:p>
            <a:pPr eaLnBrk="1" hangingPunct="1">
              <a:lnSpc>
                <a:spcPts val="5000"/>
              </a:lnSpc>
              <a:spcBef>
                <a:spcPct val="0"/>
              </a:spcBef>
              <a:buFont typeface="Arial" panose="020B0604020202020204" pitchFamily="34" charset="0"/>
              <a:buNone/>
            </a:pPr>
            <a:r>
              <a:rPr lang="zh-TW" altLang="en-US" sz="3000">
                <a:solidFill>
                  <a:srgbClr val="254061"/>
                </a:solidFill>
                <a:latin typeface="新細明體" panose="02020500000000000000" pitchFamily="18" charset="-120"/>
                <a:ea typeface="新細明體" panose="02020500000000000000" pitchFamily="18" charset="-120"/>
              </a:rPr>
              <a:t>注意事項： </a:t>
            </a:r>
          </a:p>
          <a:p>
            <a:pPr eaLnBrk="1" hangingPunct="1">
              <a:lnSpc>
                <a:spcPts val="5000"/>
              </a:lnSpc>
              <a:spcBef>
                <a:spcPct val="50000"/>
              </a:spcBef>
              <a:buFont typeface="Arial" panose="020B0604020202020204" pitchFamily="34" charset="0"/>
              <a:buAutoNum type="arabicPeriod"/>
            </a:pPr>
            <a:r>
              <a:rPr lang="zh-TW" altLang="en-US" sz="2800" b="0">
                <a:solidFill>
                  <a:srgbClr val="254061"/>
                </a:solidFill>
                <a:latin typeface="新細明體" panose="02020500000000000000" pitchFamily="18" charset="-120"/>
                <a:ea typeface="新細明體" panose="02020500000000000000" pitchFamily="18" charset="-120"/>
              </a:rPr>
              <a:t>農會各事業單位應於會計年度開始2個月前</a:t>
            </a:r>
            <a:r>
              <a:rPr lang="en-US" altLang="zh-TW" sz="2800" b="0">
                <a:solidFill>
                  <a:srgbClr val="254061"/>
                </a:solidFill>
                <a:latin typeface="新細明體" panose="02020500000000000000" pitchFamily="18" charset="-120"/>
                <a:ea typeface="新細明體" panose="02020500000000000000" pitchFamily="18" charset="-120"/>
              </a:rPr>
              <a:t>(</a:t>
            </a:r>
            <a:r>
              <a:rPr lang="zh-TW" altLang="en-US" sz="2800" b="0">
                <a:solidFill>
                  <a:srgbClr val="254061"/>
                </a:solidFill>
                <a:latin typeface="新細明體" panose="02020500000000000000" pitchFamily="18" charset="-120"/>
                <a:ea typeface="新細明體" panose="02020500000000000000" pitchFamily="18" charset="-120"/>
              </a:rPr>
              <a:t>每年</a:t>
            </a:r>
            <a:r>
              <a:rPr lang="en-US" altLang="zh-TW" sz="2800" b="0">
                <a:solidFill>
                  <a:srgbClr val="254061"/>
                </a:solidFill>
                <a:latin typeface="新細明體" panose="02020500000000000000" pitchFamily="18" charset="-120"/>
                <a:ea typeface="新細明體" panose="02020500000000000000" pitchFamily="18" charset="-120"/>
              </a:rPr>
              <a:t>10</a:t>
            </a:r>
            <a:r>
              <a:rPr lang="zh-TW" altLang="en-US" sz="2800" b="0">
                <a:solidFill>
                  <a:srgbClr val="254061"/>
                </a:solidFill>
                <a:latin typeface="新細明體" panose="02020500000000000000" pitchFamily="18" charset="-120"/>
                <a:ea typeface="新細明體" panose="02020500000000000000" pitchFamily="18" charset="-120"/>
              </a:rPr>
              <a:t>月</a:t>
            </a:r>
            <a:r>
              <a:rPr lang="en-US" altLang="zh-TW" sz="2800" b="0">
                <a:solidFill>
                  <a:srgbClr val="254061"/>
                </a:solidFill>
                <a:latin typeface="新細明體" panose="02020500000000000000" pitchFamily="18" charset="-120"/>
                <a:ea typeface="新細明體" panose="02020500000000000000" pitchFamily="18" charset="-120"/>
              </a:rPr>
              <a:t>)</a:t>
            </a:r>
            <a:r>
              <a:rPr lang="zh-TW" altLang="en-US" sz="2800" b="0">
                <a:solidFill>
                  <a:srgbClr val="254061"/>
                </a:solidFill>
                <a:latin typeface="新細明體" panose="02020500000000000000" pitchFamily="18" charset="-120"/>
                <a:ea typeface="新細明體" panose="02020500000000000000" pitchFamily="18" charset="-120"/>
              </a:rPr>
              <a:t>依據農會法第</a:t>
            </a:r>
            <a:r>
              <a:rPr lang="en-US" altLang="zh-TW" sz="2800" b="0">
                <a:solidFill>
                  <a:srgbClr val="254061"/>
                </a:solidFill>
                <a:latin typeface="新細明體" panose="02020500000000000000" pitchFamily="18" charset="-120"/>
                <a:ea typeface="新細明體" panose="02020500000000000000" pitchFamily="18" charset="-120"/>
              </a:rPr>
              <a:t>2</a:t>
            </a:r>
            <a:r>
              <a:rPr lang="zh-TW" altLang="en-US" sz="2800" b="0">
                <a:solidFill>
                  <a:srgbClr val="254061"/>
                </a:solidFill>
                <a:latin typeface="新細明體" panose="02020500000000000000" pitchFamily="18" charset="-120"/>
                <a:ea typeface="新細明體" panose="02020500000000000000" pitchFamily="18" charset="-120"/>
              </a:rPr>
              <a:t>章所定任務及農業金融法編訂事業計畫及預算送交會計單位彙編。 </a:t>
            </a:r>
          </a:p>
          <a:p>
            <a:pPr eaLnBrk="1" hangingPunct="1">
              <a:lnSpc>
                <a:spcPts val="5000"/>
              </a:lnSpc>
              <a:spcBef>
                <a:spcPct val="0"/>
              </a:spcBef>
              <a:buFont typeface="Arial" panose="020B0604020202020204" pitchFamily="34" charset="0"/>
              <a:buAutoNum type="arabicPeriod"/>
            </a:pPr>
            <a:r>
              <a:rPr lang="zh-TW" altLang="en-US" sz="2800" b="0">
                <a:solidFill>
                  <a:srgbClr val="254061"/>
                </a:solidFill>
                <a:latin typeface="新細明體" panose="02020500000000000000" pitchFamily="18" charset="-120"/>
                <a:ea typeface="新細明體" panose="02020500000000000000" pitchFamily="18" charset="-120"/>
              </a:rPr>
              <a:t>依農會財務處理辦法第31條規定：</a:t>
            </a:r>
            <a:br>
              <a:rPr lang="zh-TW" altLang="en-US" sz="2800" b="0">
                <a:solidFill>
                  <a:srgbClr val="254061"/>
                </a:solidFill>
                <a:latin typeface="新細明體" panose="02020500000000000000" pitchFamily="18" charset="-120"/>
                <a:ea typeface="新細明體" panose="02020500000000000000" pitchFamily="18" charset="-120"/>
              </a:rPr>
            </a:br>
            <a:r>
              <a:rPr lang="zh-TW" altLang="en-US" sz="2800" b="0">
                <a:solidFill>
                  <a:srgbClr val="254061"/>
                </a:solidFill>
                <a:latin typeface="新細明體" panose="02020500000000000000" pitchFamily="18" charset="-120"/>
                <a:ea typeface="新細明體" panose="02020500000000000000" pitchFamily="18" charset="-120"/>
              </a:rPr>
              <a:t>農會年度事業計畫及預算，總幹事應於12月底以前提請理事會審定。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p:cNvPicPr>
            <a:picLocks noChangeAspect="1"/>
          </p:cNvPicPr>
          <p:nvPr/>
        </p:nvPicPr>
        <p:blipFill>
          <a:blip r:embed="rId2">
            <a:extLst>
              <a:ext uri="{28A0092B-C50C-407E-A947-70E740481C1C}">
                <a14:useLocalDpi xmlns:a14="http://schemas.microsoft.com/office/drawing/2010/main" val="0"/>
              </a:ext>
            </a:extLst>
          </a:blip>
          <a:srcRect l="3499" r="3499"/>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p:cNvSpPr>
          <p:nvPr/>
        </p:nvSpPr>
        <p:spPr bwMode="auto">
          <a:xfrm>
            <a:off x="1257300" y="488950"/>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75000"/>
                  </a:schemeClr>
                </a:solidFill>
                <a:latin typeface="微軟正黑體" pitchFamily="34" charset="-120"/>
                <a:ea typeface="微軟正黑體" pitchFamily="34" charset="-120"/>
              </a:rPr>
              <a:t>一、事業計畫及預算編審要點</a:t>
            </a:r>
          </a:p>
        </p:txBody>
      </p:sp>
      <p:sp>
        <p:nvSpPr>
          <p:cNvPr id="86019" name="Rectangle 3"/>
          <p:cNvSpPr>
            <a:spLocks/>
          </p:cNvSpPr>
          <p:nvPr/>
        </p:nvSpPr>
        <p:spPr bwMode="auto">
          <a:xfrm>
            <a:off x="533400" y="1712913"/>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AutoNum type="arabicPeriod" startAt="3"/>
            </a:pPr>
            <a:r>
              <a:rPr lang="zh-TW" altLang="en-US" sz="2800" b="0">
                <a:solidFill>
                  <a:srgbClr val="376092"/>
                </a:solidFill>
                <a:latin typeface="微軟正黑體" panose="020B0604030504040204" pitchFamily="34" charset="-120"/>
                <a:ea typeface="微軟正黑體" panose="020B0604030504040204" pitchFamily="34" charset="-120"/>
              </a:rPr>
              <a:t>依據農會法第5條及第7項規定，農會辦理保險事業係接受政府委託性質，不以營利為目的，依照現行農會財務處理辦法規定保險事業係屬經費所入所出類。 </a:t>
            </a:r>
          </a:p>
          <a:p>
            <a:pPr eaLnBrk="1" hangingPunct="1">
              <a:lnSpc>
                <a:spcPts val="5000"/>
              </a:lnSpc>
              <a:buFont typeface="Arial" panose="020B0604020202020204" pitchFamily="34" charset="0"/>
              <a:buAutoNum type="arabicPeriod" startAt="3"/>
            </a:pPr>
            <a:r>
              <a:rPr lang="zh-TW" altLang="en-US" sz="2800" b="0">
                <a:solidFill>
                  <a:srgbClr val="376092"/>
                </a:solidFill>
                <a:latin typeface="微軟正黑體" panose="020B0604030504040204" pitchFamily="34" charset="-120"/>
                <a:ea typeface="微軟正黑體" panose="020B0604030504040204" pitchFamily="34" charset="-120"/>
              </a:rPr>
              <a:t>依農會財務處理辦法第35條規定：</a:t>
            </a:r>
            <a:br>
              <a:rPr lang="zh-TW" altLang="en-US" sz="2800" b="0">
                <a:solidFill>
                  <a:srgbClr val="376092"/>
                </a:solidFill>
                <a:latin typeface="微軟正黑體" panose="020B0604030504040204" pitchFamily="34" charset="-120"/>
                <a:ea typeface="微軟正黑體" panose="020B0604030504040204" pitchFamily="34" charset="-120"/>
              </a:rPr>
            </a:br>
            <a:r>
              <a:rPr lang="zh-TW" altLang="en-US" sz="2800" b="0">
                <a:solidFill>
                  <a:srgbClr val="376092"/>
                </a:solidFill>
                <a:latin typeface="微軟正黑體" panose="020B0604030504040204" pitchFamily="34" charset="-120"/>
                <a:ea typeface="微軟正黑體" panose="020B0604030504040204" pitchFamily="34" charset="-120"/>
              </a:rPr>
              <a:t>農會會議費用及綜合管理費用按前年度收益比率分別編列於經濟、金融事業預算。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p:cNvPicPr>
          <p:nvPr/>
        </p:nvPicPr>
        <p:blipFill>
          <a:blip r:embed="rId2">
            <a:extLst>
              <a:ext uri="{28A0092B-C50C-407E-A947-70E740481C1C}">
                <a14:useLocalDpi xmlns:a14="http://schemas.microsoft.com/office/drawing/2010/main" val="0"/>
              </a:ext>
            </a:extLst>
          </a:blip>
          <a:srcRect l="3996" r="1627" b="2370"/>
          <a:stretch>
            <a:fillRect/>
          </a:stretch>
        </p:blipFill>
        <p:spPr bwMode="auto">
          <a:xfrm>
            <a:off x="0" y="0"/>
            <a:ext cx="1043622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p:cNvSpPr>
          <p:nvPr/>
        </p:nvSpPr>
        <p:spPr bwMode="auto">
          <a:xfrm>
            <a:off x="1257300" y="417513"/>
            <a:ext cx="7696200" cy="955675"/>
          </a:xfrm>
          <a:prstGeom prst="rect">
            <a:avLst/>
          </a:prstGeom>
          <a:noFill/>
          <a:ln>
            <a:noFill/>
          </a:ln>
        </p:spPr>
        <p:txBody>
          <a:bodyPr lIns="92004" tIns="46002" rIns="92004" bIns="46002" anchor="ctr"/>
          <a:lstStyle>
            <a:lvl1pPr defTabSz="919163">
              <a:defRPr sz="3000" b="1">
                <a:solidFill>
                  <a:schemeClr val="hlink"/>
                </a:solidFill>
                <a:latin typeface="華康唐風隸W5" pitchFamily="65" charset="-120"/>
                <a:ea typeface="華康唐風隸W5" pitchFamily="65" charset="-120"/>
              </a:defRPr>
            </a:lvl1pPr>
            <a:lvl2pPr marL="747713" indent="-287338" defTabSz="919163">
              <a:defRPr sz="3000" b="1">
                <a:solidFill>
                  <a:schemeClr val="hlink"/>
                </a:solidFill>
                <a:latin typeface="華康唐風隸W5" pitchFamily="65" charset="-120"/>
                <a:ea typeface="華康唐風隸W5" pitchFamily="65" charset="-120"/>
              </a:defRPr>
            </a:lvl2pPr>
            <a:lvl3pPr marL="1149350" indent="-230188" defTabSz="919163">
              <a:defRPr sz="3000" b="1">
                <a:solidFill>
                  <a:schemeClr val="hlink"/>
                </a:solidFill>
                <a:latin typeface="華康唐風隸W5" pitchFamily="65" charset="-120"/>
                <a:ea typeface="華康唐風隸W5" pitchFamily="65" charset="-120"/>
              </a:defRPr>
            </a:lvl3pPr>
            <a:lvl4pPr marL="1609725" indent="-228600" defTabSz="919163">
              <a:defRPr sz="3000" b="1">
                <a:solidFill>
                  <a:schemeClr val="hlink"/>
                </a:solidFill>
                <a:latin typeface="華康唐風隸W5" pitchFamily="65" charset="-120"/>
                <a:ea typeface="華康唐風隸W5" pitchFamily="65" charset="-120"/>
              </a:defRPr>
            </a:lvl4pPr>
            <a:lvl5pPr marL="2071688" indent="-233363" defTabSz="919163">
              <a:defRPr sz="3000" b="1">
                <a:solidFill>
                  <a:schemeClr val="hlink"/>
                </a:solidFill>
                <a:latin typeface="華康唐風隸W5" pitchFamily="65" charset="-120"/>
                <a:ea typeface="華康唐風隸W5" pitchFamily="65" charset="-120"/>
              </a:defRPr>
            </a:lvl5pPr>
            <a:lvl6pPr marL="25288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6pPr>
            <a:lvl7pPr marL="29860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7pPr>
            <a:lvl8pPr marL="34432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8pPr>
            <a:lvl9pPr marL="3900488" indent="-233363" defTabSz="919163" eaLnBrk="0" fontAlgn="base" hangingPunct="0">
              <a:spcBef>
                <a:spcPct val="0"/>
              </a:spcBef>
              <a:spcAft>
                <a:spcPct val="0"/>
              </a:spcAft>
              <a:defRPr sz="3000" b="1">
                <a:solidFill>
                  <a:schemeClr val="hlink"/>
                </a:solidFill>
                <a:latin typeface="華康唐風隸W5" pitchFamily="65" charset="-120"/>
                <a:ea typeface="華康唐風隸W5" pitchFamily="65" charset="-120"/>
              </a:defRPr>
            </a:lvl9pPr>
          </a:lstStyle>
          <a:p>
            <a:pPr eaLnBrk="1" hangingPunct="1">
              <a:defRPr/>
            </a:pPr>
            <a:r>
              <a:rPr lang="zh-TW" altLang="en-US" sz="4000" dirty="0">
                <a:solidFill>
                  <a:schemeClr val="accent1">
                    <a:lumMod val="50000"/>
                  </a:schemeClr>
                </a:solidFill>
                <a:latin typeface="微軟正黑體" pitchFamily="34" charset="-120"/>
                <a:ea typeface="微軟正黑體" pitchFamily="34" charset="-120"/>
              </a:rPr>
              <a:t>一、事業計畫及預算編審要點</a:t>
            </a:r>
          </a:p>
        </p:txBody>
      </p:sp>
      <p:sp>
        <p:nvSpPr>
          <p:cNvPr id="87043" name="Rectangle 3"/>
          <p:cNvSpPr>
            <a:spLocks/>
          </p:cNvSpPr>
          <p:nvPr/>
        </p:nvSpPr>
        <p:spPr bwMode="auto">
          <a:xfrm>
            <a:off x="533400" y="1905000"/>
            <a:ext cx="9144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04" tIns="46002" rIns="92004" bIns="46002"/>
          <a:lstStyle>
            <a:lvl1pPr marL="1187450" indent="-609600" defTabSz="919163">
              <a:tabLst>
                <a:tab pos="187325" algn="l"/>
                <a:tab pos="8385175" algn="l"/>
              </a:tabLst>
              <a:defRPr sz="3000" b="1">
                <a:solidFill>
                  <a:schemeClr val="hlink"/>
                </a:solidFill>
                <a:latin typeface="華康唐風隸W5" pitchFamily="65" charset="-120"/>
                <a:ea typeface="華康唐風隸W5" pitchFamily="65" charset="-120"/>
              </a:defRPr>
            </a:lvl1pPr>
            <a:lvl2pPr marL="1520825" indent="-533400" defTabSz="919163">
              <a:tabLst>
                <a:tab pos="187325" algn="l"/>
                <a:tab pos="8385175" algn="l"/>
              </a:tabLst>
              <a:defRPr sz="3000" b="1">
                <a:solidFill>
                  <a:schemeClr val="hlink"/>
                </a:solidFill>
                <a:latin typeface="華康唐風隸W5" pitchFamily="65" charset="-120"/>
                <a:ea typeface="華康唐風隸W5" pitchFamily="65" charset="-120"/>
              </a:defRPr>
            </a:lvl2pPr>
            <a:lvl3pPr marL="2168525" indent="-457200" defTabSz="919163">
              <a:tabLst>
                <a:tab pos="187325" algn="l"/>
                <a:tab pos="8385175" algn="l"/>
              </a:tabLst>
              <a:defRPr sz="3000" b="1">
                <a:solidFill>
                  <a:schemeClr val="hlink"/>
                </a:solidFill>
                <a:latin typeface="華康唐風隸W5" pitchFamily="65" charset="-120"/>
                <a:ea typeface="華康唐風隸W5" pitchFamily="65" charset="-120"/>
              </a:defRPr>
            </a:lvl3pPr>
            <a:lvl4pPr marL="2740025" indent="-381000" defTabSz="919163">
              <a:tabLst>
                <a:tab pos="187325" algn="l"/>
                <a:tab pos="8385175" algn="l"/>
              </a:tabLst>
              <a:defRPr sz="3000" b="1">
                <a:solidFill>
                  <a:schemeClr val="hlink"/>
                </a:solidFill>
                <a:latin typeface="華康唐風隸W5" pitchFamily="65" charset="-120"/>
                <a:ea typeface="華康唐風隸W5" pitchFamily="65" charset="-120"/>
              </a:defRPr>
            </a:lvl4pPr>
            <a:lvl5pPr marL="3311525" indent="-381000" defTabSz="919163">
              <a:tabLst>
                <a:tab pos="187325" algn="l"/>
                <a:tab pos="8385175" algn="l"/>
              </a:tabLst>
              <a:defRPr sz="3000" b="1">
                <a:solidFill>
                  <a:schemeClr val="hlink"/>
                </a:solidFill>
                <a:latin typeface="華康唐風隸W5" pitchFamily="65" charset="-120"/>
                <a:ea typeface="華康唐風隸W5" pitchFamily="65" charset="-120"/>
              </a:defRPr>
            </a:lvl5pPr>
            <a:lvl6pPr marL="37687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6pPr>
            <a:lvl7pPr marL="42259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7pPr>
            <a:lvl8pPr marL="46831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8pPr>
            <a:lvl9pPr marL="5140325" indent="-381000" defTabSz="919163" eaLnBrk="0" fontAlgn="base" hangingPunct="0">
              <a:spcBef>
                <a:spcPct val="0"/>
              </a:spcBef>
              <a:spcAft>
                <a:spcPct val="0"/>
              </a:spcAft>
              <a:tabLst>
                <a:tab pos="187325" algn="l"/>
                <a:tab pos="8385175" algn="l"/>
              </a:tabLst>
              <a:defRPr sz="3000" b="1">
                <a:solidFill>
                  <a:schemeClr val="hlink"/>
                </a:solidFill>
                <a:latin typeface="華康唐風隸W5" pitchFamily="65" charset="-120"/>
                <a:ea typeface="華康唐風隸W5" pitchFamily="65" charset="-120"/>
              </a:defRPr>
            </a:lvl9pPr>
          </a:lstStyle>
          <a:p>
            <a:pPr eaLnBrk="1" hangingPunct="1">
              <a:lnSpc>
                <a:spcPts val="5000"/>
              </a:lnSpc>
              <a:buFont typeface="Arial" panose="020B0604020202020204" pitchFamily="34" charset="0"/>
              <a:buNone/>
            </a:pPr>
            <a:r>
              <a:rPr lang="en-US" altLang="zh-TW" sz="2800" b="0">
                <a:solidFill>
                  <a:srgbClr val="254061"/>
                </a:solidFill>
                <a:latin typeface="微軟正黑體" panose="020B0604030504040204" pitchFamily="34" charset="-120"/>
                <a:ea typeface="微軟正黑體" panose="020B0604030504040204" pitchFamily="34" charset="-120"/>
              </a:rPr>
              <a:t>Q：</a:t>
            </a:r>
            <a:r>
              <a:rPr lang="zh-TW" altLang="en-US" sz="2800" b="0">
                <a:solidFill>
                  <a:srgbClr val="254061"/>
                </a:solidFill>
                <a:latin typeface="微軟正黑體" panose="020B0604030504040204" pitchFamily="34" charset="-120"/>
                <a:ea typeface="微軟正黑體" panose="020B0604030504040204" pitchFamily="34" charset="-120"/>
              </a:rPr>
              <a:t>何謂「綜合管理費用」? </a:t>
            </a:r>
          </a:p>
        </p:txBody>
      </p:sp>
      <p:sp>
        <p:nvSpPr>
          <p:cNvPr id="2" name="雲朵形圖說文字 1"/>
          <p:cNvSpPr/>
          <p:nvPr/>
        </p:nvSpPr>
        <p:spPr>
          <a:xfrm>
            <a:off x="2049463" y="3225800"/>
            <a:ext cx="2305050" cy="1871663"/>
          </a:xfrm>
          <a:prstGeom prst="cloud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zh-TW" altLang="en-US" sz="3000">
                <a:solidFill>
                  <a:srgbClr val="984807"/>
                </a:solidFill>
              </a:rPr>
              <a:t>推廣</a:t>
            </a:r>
            <a:r>
              <a:rPr lang="en-US" altLang="zh-TW" sz="3000">
                <a:solidFill>
                  <a:srgbClr val="984807"/>
                </a:solidFill>
              </a:rPr>
              <a:t/>
            </a:r>
            <a:br>
              <a:rPr lang="en-US" altLang="zh-TW" sz="3000">
                <a:solidFill>
                  <a:srgbClr val="984807"/>
                </a:solidFill>
              </a:rPr>
            </a:br>
            <a:r>
              <a:rPr lang="zh-TW" altLang="en-US" sz="3000">
                <a:solidFill>
                  <a:srgbClr val="984807"/>
                </a:solidFill>
              </a:rPr>
              <a:t>用人費</a:t>
            </a:r>
            <a:r>
              <a:rPr lang="en-US" altLang="zh-TW" sz="3000">
                <a:solidFill>
                  <a:srgbClr val="984807"/>
                </a:solidFill>
              </a:rPr>
              <a:t>?</a:t>
            </a:r>
            <a:endParaRPr lang="zh-TW" altLang="en-US" sz="3000">
              <a:solidFill>
                <a:srgbClr val="984807"/>
              </a:solidFill>
            </a:endParaRPr>
          </a:p>
        </p:txBody>
      </p:sp>
      <p:sp>
        <p:nvSpPr>
          <p:cNvPr id="5" name="雲朵形圖說文字 4"/>
          <p:cNvSpPr/>
          <p:nvPr/>
        </p:nvSpPr>
        <p:spPr>
          <a:xfrm>
            <a:off x="6154738" y="3224213"/>
            <a:ext cx="2305050" cy="1873250"/>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zh-TW" altLang="en-US" sz="3000">
                <a:solidFill>
                  <a:srgbClr val="FFFF00"/>
                </a:solidFill>
                <a:hlinkClick r:id="rId3" action="ppaction://hlinkfile"/>
              </a:rPr>
              <a:t>保險</a:t>
            </a:r>
            <a:r>
              <a:rPr lang="en-US" altLang="zh-TW" sz="3000">
                <a:solidFill>
                  <a:srgbClr val="FFFF00"/>
                </a:solidFill>
                <a:hlinkClick r:id="rId3" action="ppaction://hlinkfile"/>
              </a:rPr>
              <a:t/>
            </a:r>
            <a:br>
              <a:rPr lang="en-US" altLang="zh-TW" sz="3000">
                <a:solidFill>
                  <a:srgbClr val="FFFF00"/>
                </a:solidFill>
                <a:hlinkClick r:id="rId3" action="ppaction://hlinkfile"/>
              </a:rPr>
            </a:br>
            <a:r>
              <a:rPr lang="zh-TW" altLang="en-US" sz="3000">
                <a:solidFill>
                  <a:srgbClr val="FFFF00"/>
                </a:solidFill>
                <a:hlinkClick r:id="rId3" action="ppaction://hlinkfile"/>
              </a:rPr>
              <a:t>用人費</a:t>
            </a:r>
            <a:r>
              <a:rPr lang="en-US" altLang="zh-TW" sz="3000">
                <a:solidFill>
                  <a:srgbClr val="FFFF00"/>
                </a:solidFill>
                <a:hlinkClick r:id="rId3" action="ppaction://hlinkfile"/>
              </a:rPr>
              <a:t>?</a:t>
            </a:r>
            <a:endParaRPr lang="zh-TW" altLang="en-US" sz="30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3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氣流">
  <a:themeElements>
    <a:clrScheme name="氣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氣流">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4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2372</Words>
  <Application>Microsoft Office PowerPoint</Application>
  <PresentationFormat>自訂</PresentationFormat>
  <Paragraphs>203</Paragraphs>
  <Slides>45</Slides>
  <Notes>2</Notes>
  <HiddenSlides>0</HiddenSlides>
  <MMClips>0</MMClips>
  <ScaleCrop>false</ScaleCrop>
  <HeadingPairs>
    <vt:vector size="6" baseType="variant">
      <vt:variant>
        <vt:lpstr>使用字型</vt:lpstr>
      </vt:variant>
      <vt:variant>
        <vt:i4>12</vt:i4>
      </vt:variant>
      <vt:variant>
        <vt:lpstr>佈景主題</vt:lpstr>
      </vt:variant>
      <vt:variant>
        <vt:i4>6</vt:i4>
      </vt:variant>
      <vt:variant>
        <vt:lpstr>投影片標題</vt:lpstr>
      </vt:variant>
      <vt:variant>
        <vt:i4>45</vt:i4>
      </vt:variant>
    </vt:vector>
  </HeadingPairs>
  <TitlesOfParts>
    <vt:vector size="63" baseType="lpstr">
      <vt:lpstr>華康唐風隸W5</vt:lpstr>
      <vt:lpstr>Arial</vt:lpstr>
      <vt:lpstr>Calibri</vt:lpstr>
      <vt:lpstr>Trebuchet MS</vt:lpstr>
      <vt:lpstr>Georgia</vt:lpstr>
      <vt:lpstr>新細明體</vt:lpstr>
      <vt:lpstr>Arial Unicode MS</vt:lpstr>
      <vt:lpstr>微軟正黑體</vt:lpstr>
      <vt:lpstr>Wingdings</vt:lpstr>
      <vt:lpstr>Times New Roman</vt:lpstr>
      <vt:lpstr>Gill Sans Ultra Bold Condensed</vt:lpstr>
      <vt:lpstr>cwTeXMing</vt:lpstr>
      <vt:lpstr>3_自訂設計</vt:lpstr>
      <vt:lpstr>2_自訂設計</vt:lpstr>
      <vt:lpstr>自訂設計</vt:lpstr>
      <vt:lpstr>1_自訂設計</vt:lpstr>
      <vt:lpstr>氣流</vt:lpstr>
      <vt:lpstr>4_自訂設計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睿 曾</dc:creator>
  <cp:lastModifiedBy>Microsoft 帳戶</cp:lastModifiedBy>
  <cp:revision>2</cp:revision>
  <dcterms:created xsi:type="dcterms:W3CDTF">2022-09-05T13:11:34Z</dcterms:created>
  <dcterms:modified xsi:type="dcterms:W3CDTF">2022-09-06T01:53:50Z</dcterms:modified>
</cp:coreProperties>
</file>